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55-A6FB-4F5D-B92A-FB074DA3F416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D0C2-6387-49AB-99DB-4D03E19B29F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55-A6FB-4F5D-B92A-FB074DA3F416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D0C2-6387-49AB-99DB-4D03E19B29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55-A6FB-4F5D-B92A-FB074DA3F416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D0C2-6387-49AB-99DB-4D03E19B29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55-A6FB-4F5D-B92A-FB074DA3F416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D0C2-6387-49AB-99DB-4D03E19B29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55-A6FB-4F5D-B92A-FB074DA3F416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D0C2-6387-49AB-99DB-4D03E19B29F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55-A6FB-4F5D-B92A-FB074DA3F416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D0C2-6387-49AB-99DB-4D03E19B29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55-A6FB-4F5D-B92A-FB074DA3F416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D0C2-6387-49AB-99DB-4D03E19B29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55-A6FB-4F5D-B92A-FB074DA3F416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D0C2-6387-49AB-99DB-4D03E19B29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55-A6FB-4F5D-B92A-FB074DA3F416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D0C2-6387-49AB-99DB-4D03E19B29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55-A6FB-4F5D-B92A-FB074DA3F416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D0C2-6387-49AB-99DB-4D03E19B29FA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B9F0455-A6FB-4F5D-B92A-FB074DA3F416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57BD0C2-6387-49AB-99DB-4D03E19B29F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B9F0455-A6FB-4F5D-B92A-FB074DA3F416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7BD0C2-6387-49AB-99DB-4D03E19B29F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Advertising Across Platforms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77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3.bp.blogspot.com/_OMU8vR8Fbzk/R1P72H0JAfI/AAAAAAAABCI/SBstO61QxLU/s1600-R/ikea-fashion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243408"/>
            <a:ext cx="5560555" cy="728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375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s.touchableapple.co.uk/images/iphone4-he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182213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67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adland.tv/n1rv4n4g8/2004/novjpgs/VOLVO-S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112"/>
            <a:ext cx="9147239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519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2.bp.blogspot.com/_7yqWRHRaihk/TBSx1KVX7YI/AAAAAAAAEeE/YwYDSgW2vYs/s1600/swarovski_ad_cmpaign_advertising_spring_summer_2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321" y="0"/>
            <a:ext cx="5184576" cy="692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143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www.visit4info.com/sitecontent/LG/fullZZZZZZPRW060709221622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0007"/>
            <a:ext cx="4968552" cy="659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305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intimedesigns.net/Travel_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261006"/>
            <a:ext cx="4896544" cy="711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494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://www.coneinc.com/stuff/contentmgr/files/0/3d132113a2a9a110b6e0f8b58ef069bc/misc/dawn_saves_wildlif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29703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671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g.dailymail.co.uk/i/pix/2007/10_01/rimmel02210_468x6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19338"/>
            <a:ext cx="5256584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538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visit4info.com/sitecontent/LG/fullZZZZZZPRW080224232448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4664"/>
            <a:ext cx="4608512" cy="6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911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utalkmarketing.com/UTMImages/Old/633093815450308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8640"/>
            <a:ext cx="4346664" cy="6480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25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6600" dirty="0" smtClean="0"/>
              <a:t>At the end of this lesson we will understand how advertisements try to satisfy certain basic needs.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66457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visit4info.com/sitecontent/LG/fullZZZZZZPRW071212122916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398" y="116632"/>
            <a:ext cx="5242181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4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the end of this unit we will have studied how:</a:t>
            </a:r>
          </a:p>
          <a:p>
            <a:pPr lvl="1"/>
            <a:r>
              <a:rPr lang="en-GB" dirty="0" smtClean="0"/>
              <a:t>codes and conventions  are used  to convey meaning in print advertisements</a:t>
            </a:r>
          </a:p>
          <a:p>
            <a:pPr lvl="1"/>
            <a:r>
              <a:rPr lang="en-GB" dirty="0" smtClean="0"/>
              <a:t>codes and conventions are used to convey meaning in television advertisements</a:t>
            </a:r>
          </a:p>
          <a:p>
            <a:pPr lvl="1"/>
            <a:r>
              <a:rPr lang="en-GB" dirty="0" smtClean="0"/>
              <a:t>advertisements represent social groups in stereotypically attractive ways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40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0" y="155448"/>
            <a:ext cx="3754760" cy="1252728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056" y="1775191"/>
            <a:ext cx="3610744" cy="4625609"/>
          </a:xfrm>
        </p:spPr>
        <p:txBody>
          <a:bodyPr>
            <a:normAutofit/>
          </a:bodyPr>
          <a:lstStyle/>
          <a:p>
            <a:r>
              <a:rPr lang="en-GB" sz="4800" dirty="0" smtClean="0"/>
              <a:t>What is this advert selling, and how does it attempt to sell it?</a:t>
            </a:r>
            <a:endParaRPr lang="en-GB" sz="4800" dirty="0"/>
          </a:p>
        </p:txBody>
      </p:sp>
      <p:pic>
        <p:nvPicPr>
          <p:cNvPr id="1026" name="Picture 2" descr="http://www.theadaudit.com/images/examples/Secret-Funky--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03" y="-99392"/>
            <a:ext cx="4826363" cy="705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961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Selling a Product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Advertisements exist to sell you a product. </a:t>
            </a:r>
          </a:p>
          <a:p>
            <a:r>
              <a:rPr lang="en-GB" sz="6600" dirty="0" smtClean="0"/>
              <a:t>How do they try to do this?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8497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Maslow’s Needs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12567"/>
          </a:xfrm>
        </p:spPr>
        <p:txBody>
          <a:bodyPr>
            <a:normAutofit/>
          </a:bodyPr>
          <a:lstStyle/>
          <a:p>
            <a:r>
              <a:rPr lang="en-GB" dirty="0" smtClean="0"/>
              <a:t>Need to survive – food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Need to feel safe – insurance, loans</a:t>
            </a:r>
          </a:p>
          <a:p>
            <a:r>
              <a:rPr lang="en-GB" dirty="0">
                <a:solidFill>
                  <a:srgbClr val="FF0000"/>
                </a:solidFill>
              </a:rPr>
              <a:t>N</a:t>
            </a:r>
            <a:r>
              <a:rPr lang="en-GB" dirty="0" smtClean="0">
                <a:solidFill>
                  <a:srgbClr val="FF0000"/>
                </a:solidFill>
              </a:rPr>
              <a:t>eed for friendship – help us be popular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Need to nurture – cute and cuddly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Need to achieve – help us succeed</a:t>
            </a:r>
          </a:p>
          <a:p>
            <a:r>
              <a:rPr lang="en-GB" dirty="0" smtClean="0"/>
              <a:t>Need for attention – help us get noticed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Need for prominence – show off our social status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Need to dominate – to gain control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Need to find meaning in life – fulfil our dreams</a:t>
            </a:r>
          </a:p>
        </p:txBody>
      </p:sp>
    </p:spTree>
    <p:extLst>
      <p:ext uri="{BB962C8B-B14F-4D97-AF65-F5344CB8AC3E}">
        <p14:creationId xmlns:p14="http://schemas.microsoft.com/office/powerpoint/2010/main" val="94153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The following slides contain print advertisements.</a:t>
            </a:r>
          </a:p>
          <a:p>
            <a:r>
              <a:rPr lang="en-GB" sz="4800" dirty="0" smtClean="0"/>
              <a:t>Label which need is being targeted by each advertisement.</a:t>
            </a:r>
          </a:p>
          <a:p>
            <a:r>
              <a:rPr lang="en-GB" sz="4800" dirty="0" smtClean="0"/>
              <a:t>Explain your choice.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527429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iles.advertolog.com/files/adsarchive/part_1287/12877855/file/cadburys-creme-egg-soap-dispenser-small-396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-387424"/>
            <a:ext cx="5040560" cy="762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449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boxercreative.co.uk/soakitup/wp-content/uploads/2008/11/barclays-flash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6516216" cy="651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576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</TotalTime>
  <Words>198</Words>
  <Application>Microsoft Office PowerPoint</Application>
  <PresentationFormat>On-screen Show (4:3)</PresentationFormat>
  <Paragraphs>28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Advertising Across Platforms </vt:lpstr>
      <vt:lpstr>Lesson Objective</vt:lpstr>
      <vt:lpstr>Unit Objectives</vt:lpstr>
      <vt:lpstr>Starter</vt:lpstr>
      <vt:lpstr>Selling a Product</vt:lpstr>
      <vt:lpstr>Maslow’s Needs Analysis</vt:lpstr>
      <vt:lpstr>Task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Across Platforms </dc:title>
  <dc:creator>krista carson</dc:creator>
  <cp:lastModifiedBy>krista carson</cp:lastModifiedBy>
  <cp:revision>21</cp:revision>
  <dcterms:created xsi:type="dcterms:W3CDTF">2010-12-10T14:03:42Z</dcterms:created>
  <dcterms:modified xsi:type="dcterms:W3CDTF">2010-12-10T15:15:54Z</dcterms:modified>
</cp:coreProperties>
</file>