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77" r:id="rId6"/>
    <p:sldId id="262" r:id="rId7"/>
    <p:sldId id="269" r:id="rId8"/>
    <p:sldId id="264" r:id="rId9"/>
    <p:sldId id="270" r:id="rId10"/>
    <p:sldId id="263" r:id="rId11"/>
    <p:sldId id="271" r:id="rId12"/>
    <p:sldId id="265" r:id="rId13"/>
    <p:sldId id="272" r:id="rId14"/>
    <p:sldId id="266" r:id="rId15"/>
    <p:sldId id="273" r:id="rId16"/>
    <p:sldId id="267" r:id="rId17"/>
    <p:sldId id="274" r:id="rId18"/>
    <p:sldId id="268" r:id="rId19"/>
    <p:sldId id="275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EAF264-9E87-455F-A513-73B1C67B2363}" type="datetimeFigureOut">
              <a:rPr lang="en-US" smtClean="0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E8AD3C-9CA1-4CDF-85DF-5506627F8C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Advertising Across Platforms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7601"/>
            <a:ext cx="6019800" cy="689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82118"/>
            <a:ext cx="5034649" cy="704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2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25400"/>
            <a:ext cx="4648200" cy="693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8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953000" cy="68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5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6050"/>
            <a:ext cx="4449233" cy="66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6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8900"/>
            <a:ext cx="4659496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0" y="838200"/>
            <a:ext cx="7231970" cy="458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7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4800599" cy="64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13" y="101600"/>
            <a:ext cx="9453113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3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9294723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At the end of this lesson we will have studied how antiperspirant/deodorant adverts are marketed towards men and women.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964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054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Create and complete a table in your books, detailing the codes and conventions used to market deodorant/antiperspirant products to males and females.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99703"/>
              </p:ext>
            </p:extLst>
          </p:nvPr>
        </p:nvGraphicFramePr>
        <p:xfrm>
          <a:off x="381000" y="3810000"/>
          <a:ext cx="8382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73211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MALE PRODUCT CODES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AND CONVENTIONS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FEMALE PRODUCT CODES AND CONVENTIONS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34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9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000" dirty="0" smtClean="0"/>
              <a:t>For each topic of focus, write a brief comparison of how the two products are sold to different target audiences. Look at any similarities and differences between the two. </a:t>
            </a:r>
            <a:r>
              <a:rPr lang="en-GB" sz="4000" b="1" dirty="0" smtClean="0"/>
              <a:t>Remember, they’re selling the same type of product, just in different way!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52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Antiperspirant – How would you effectively sell it? </a:t>
            </a:r>
          </a:p>
          <a:p>
            <a:r>
              <a:rPr lang="en-US" sz="7200" dirty="0" smtClean="0"/>
              <a:t>What need(s) would you target?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478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Consider the following print advertisements. </a:t>
            </a:r>
          </a:p>
          <a:p>
            <a:r>
              <a:rPr lang="en-US" sz="4400" dirty="0" smtClean="0"/>
              <a:t>Make notes using the </a:t>
            </a:r>
            <a:r>
              <a:rPr lang="en-US" sz="4400" b="1" dirty="0" smtClean="0"/>
              <a:t>‘notes’</a:t>
            </a:r>
            <a:r>
              <a:rPr lang="en-US" sz="4400" dirty="0" smtClean="0"/>
              <a:t> function at the bottom of the page, commenting on </a:t>
            </a:r>
            <a:r>
              <a:rPr lang="en-US" sz="4400" b="1" dirty="0" smtClean="0"/>
              <a:t>how the adverts try to sell the product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69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to…..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Take </a:t>
            </a:r>
            <a:r>
              <a:rPr lang="en-US" sz="4000" dirty="0" smtClean="0"/>
              <a:t>note of:</a:t>
            </a:r>
            <a:endParaRPr lang="en-US" sz="4000" dirty="0"/>
          </a:p>
          <a:p>
            <a:pPr lvl="1"/>
            <a:r>
              <a:rPr lang="en-US" sz="4000" dirty="0"/>
              <a:t>Use of slogans</a:t>
            </a:r>
          </a:p>
          <a:p>
            <a:pPr lvl="1"/>
            <a:r>
              <a:rPr lang="en-US" sz="4000" dirty="0"/>
              <a:t>Use and placement of text</a:t>
            </a:r>
          </a:p>
          <a:p>
            <a:pPr lvl="1"/>
            <a:r>
              <a:rPr lang="en-US" sz="4000" dirty="0"/>
              <a:t>Font type, size and colour</a:t>
            </a:r>
          </a:p>
          <a:p>
            <a:pPr lvl="1"/>
            <a:r>
              <a:rPr lang="en-US" sz="4000" dirty="0"/>
              <a:t>Where the product is placed</a:t>
            </a:r>
          </a:p>
          <a:p>
            <a:pPr lvl="1"/>
            <a:r>
              <a:rPr lang="en-US" sz="4000" dirty="0"/>
              <a:t>The image(s) that accompany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66667" cy="54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17434"/>
            <a:ext cx="5035392" cy="697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135752"/>
            <a:ext cx="4138613" cy="695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7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5400"/>
            <a:ext cx="6781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108</TotalTime>
  <Words>191</Words>
  <Application>Microsoft Office PowerPoint</Application>
  <PresentationFormat>On-screen Show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Advertising Across Platforms</vt:lpstr>
      <vt:lpstr>Lesson Objective</vt:lpstr>
      <vt:lpstr>Starter</vt:lpstr>
      <vt:lpstr>Task</vt:lpstr>
      <vt:lpstr>Remember to…..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Plenary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Across Platforms</dc:title>
  <dc:creator>Krista N Carson</dc:creator>
  <cp:lastModifiedBy>Krista Carson</cp:lastModifiedBy>
  <cp:revision>23</cp:revision>
  <dcterms:created xsi:type="dcterms:W3CDTF">2010-12-12T14:43:00Z</dcterms:created>
  <dcterms:modified xsi:type="dcterms:W3CDTF">2012-01-17T09:48:44Z</dcterms:modified>
</cp:coreProperties>
</file>