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1" r:id="rId4"/>
    <p:sldId id="274" r:id="rId5"/>
    <p:sldId id="270" r:id="rId6"/>
    <p:sldId id="272" r:id="rId7"/>
    <p:sldId id="27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277B502-C9FD-480C-8322-5351F7F068F7}"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B61D1-CF2D-4585-8E14-A404AE53C1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7B502-C9FD-480C-8322-5351F7F068F7}"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7B502-C9FD-480C-8322-5351F7F068F7}" type="datetimeFigureOut">
              <a:rPr lang="en-US" smtClean="0"/>
              <a:pPr/>
              <a:t>1/31/2012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7B502-C9FD-480C-8322-5351F7F068F7}"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77B502-C9FD-480C-8322-5351F7F068F7}" type="datetimeFigureOut">
              <a:rPr lang="en-US" smtClean="0"/>
              <a:pPr/>
              <a:t>1/31/2012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B61D1-CF2D-4585-8E14-A404AE53C1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77B502-C9FD-480C-8322-5351F7F068F7}"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77B502-C9FD-480C-8322-5351F7F068F7}" type="datetimeFigureOut">
              <a:rPr lang="en-US" smtClean="0"/>
              <a:pPr/>
              <a:t>1/31/2012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77B502-C9FD-480C-8322-5351F7F068F7}" type="datetimeFigureOut">
              <a:rPr lang="en-US" smtClean="0"/>
              <a:pPr/>
              <a:t>1/31/2012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7B502-C9FD-480C-8322-5351F7F068F7}" type="datetimeFigureOut">
              <a:rPr lang="en-US" smtClean="0"/>
              <a:pPr/>
              <a:t>1/31/2012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B61D1-CF2D-4585-8E14-A404AE53C1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77B502-C9FD-480C-8322-5351F7F068F7}" type="datetimeFigureOut">
              <a:rPr lang="en-US" smtClean="0"/>
              <a:pPr/>
              <a:t>1/31/2012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B61D1-CF2D-4585-8E14-A404AE53C1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277B502-C9FD-480C-8322-5351F7F068F7}" type="datetimeFigureOut">
              <a:rPr lang="en-US" smtClean="0"/>
              <a:pPr/>
              <a:t>1/31/2012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58B61D1-CF2D-4585-8E14-A404AE53C1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277B502-C9FD-480C-8322-5351F7F068F7}" type="datetimeFigureOut">
              <a:rPr lang="en-US" smtClean="0"/>
              <a:pPr/>
              <a:t>1/31/2012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58B61D1-CF2D-4585-8E14-A404AE53C1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unilever.co.uk/brands/?WT.GNAV=Our_bran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Advertising Across Platforms</a:t>
            </a:r>
            <a:endParaRPr lang="en-US" dirty="0"/>
          </a:p>
        </p:txBody>
      </p:sp>
      <p:sp>
        <p:nvSpPr>
          <p:cNvPr id="3" name="Subtitle 2"/>
          <p:cNvSpPr>
            <a:spLocks noGrp="1"/>
          </p:cNvSpPr>
          <p:nvPr>
            <p:ph type="subTitle" idx="1"/>
          </p:nvPr>
        </p:nvSpPr>
        <p:spPr/>
        <p:txBody>
          <a:bodyPr/>
          <a:lstStyle/>
          <a:p>
            <a:r>
              <a:rPr lang="en-US" dirty="0" smtClean="0"/>
              <a:t>Lesson 7</a:t>
            </a:r>
            <a:endParaRPr lang="en-US" dirty="0"/>
          </a:p>
        </p:txBody>
      </p:sp>
    </p:spTree>
    <p:extLst>
      <p:ext uri="{BB962C8B-B14F-4D97-AF65-F5344CB8AC3E}">
        <p14:creationId xmlns:p14="http://schemas.microsoft.com/office/powerpoint/2010/main" val="154743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a:t>
            </a:r>
            <a:endParaRPr lang="en-US" dirty="0"/>
          </a:p>
        </p:txBody>
      </p:sp>
      <p:sp>
        <p:nvSpPr>
          <p:cNvPr id="3" name="Content Placeholder 2"/>
          <p:cNvSpPr>
            <a:spLocks noGrp="1"/>
          </p:cNvSpPr>
          <p:nvPr>
            <p:ph idx="1"/>
          </p:nvPr>
        </p:nvSpPr>
        <p:spPr/>
        <p:txBody>
          <a:bodyPr>
            <a:normAutofit/>
          </a:bodyPr>
          <a:lstStyle/>
          <a:p>
            <a:r>
              <a:rPr lang="en-US" sz="6600" dirty="0" smtClean="0"/>
              <a:t>At the end of this lesson we will have started planning our coursework.</a:t>
            </a:r>
            <a:endParaRPr lang="en-US" sz="6600" dirty="0"/>
          </a:p>
        </p:txBody>
      </p:sp>
    </p:spTree>
    <p:extLst>
      <p:ext uri="{BB962C8B-B14F-4D97-AF65-F5344CB8AC3E}">
        <p14:creationId xmlns:p14="http://schemas.microsoft.com/office/powerpoint/2010/main" val="36671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Coursework Task 1</a:t>
            </a:r>
            <a:endParaRPr lang="en-GB" dirty="0"/>
          </a:p>
        </p:txBody>
      </p:sp>
      <p:sp>
        <p:nvSpPr>
          <p:cNvPr id="3" name="Content Placeholder 2"/>
          <p:cNvSpPr>
            <a:spLocks noGrp="1"/>
          </p:cNvSpPr>
          <p:nvPr>
            <p:ph idx="1"/>
          </p:nvPr>
        </p:nvSpPr>
        <p:spPr/>
        <p:txBody>
          <a:bodyPr>
            <a:normAutofit/>
          </a:bodyPr>
          <a:lstStyle/>
          <a:p>
            <a:r>
              <a:rPr lang="en-US" sz="3600" dirty="0"/>
              <a:t>Y</a:t>
            </a:r>
            <a:r>
              <a:rPr lang="en-US" sz="3600" dirty="0" smtClean="0"/>
              <a:t>ou </a:t>
            </a:r>
            <a:r>
              <a:rPr lang="en-US" sz="3600" dirty="0"/>
              <a:t>need to </a:t>
            </a:r>
            <a:r>
              <a:rPr lang="en-US" sz="3600" b="1" dirty="0"/>
              <a:t>compare</a:t>
            </a:r>
            <a:r>
              <a:rPr lang="en-US" sz="3600" dirty="0"/>
              <a:t> how antiperspirant products (</a:t>
            </a:r>
            <a:r>
              <a:rPr lang="en-US" sz="3600" i="1" dirty="0"/>
              <a:t>one male and one female</a:t>
            </a:r>
            <a:r>
              <a:rPr lang="en-US" sz="3600" dirty="0"/>
              <a:t>) are advertised on television and in print. You will need to make reference to specific examples, and may choose to discuss general codes and conventions that you’ve seen in various </a:t>
            </a:r>
            <a:r>
              <a:rPr lang="en-US" sz="3600" dirty="0" smtClean="0"/>
              <a:t>adverts.</a:t>
            </a:r>
            <a:endParaRPr lang="en-GB" sz="3600" dirty="0"/>
          </a:p>
        </p:txBody>
      </p:sp>
    </p:spTree>
    <p:extLst>
      <p:ext uri="{BB962C8B-B14F-4D97-AF65-F5344CB8AC3E}">
        <p14:creationId xmlns:p14="http://schemas.microsoft.com/office/powerpoint/2010/main" val="181309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sz="5400" dirty="0"/>
              <a:t>A key part of your assignment is to discuss who produces the product – this will require you to do independent </a:t>
            </a:r>
            <a:r>
              <a:rPr lang="en-US" sz="5400" dirty="0" smtClean="0"/>
              <a:t>research.</a:t>
            </a:r>
            <a:endParaRPr lang="en-GB" sz="5400" dirty="0"/>
          </a:p>
        </p:txBody>
      </p:sp>
    </p:spTree>
    <p:extLst>
      <p:ext uri="{BB962C8B-B14F-4D97-AF65-F5344CB8AC3E}">
        <p14:creationId xmlns:p14="http://schemas.microsoft.com/office/powerpoint/2010/main" val="195472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First, visit the </a:t>
            </a:r>
            <a:r>
              <a:rPr lang="en-GB" dirty="0" smtClean="0">
                <a:hlinkClick r:id="rId2"/>
              </a:rPr>
              <a:t>Unilever Website</a:t>
            </a:r>
            <a:r>
              <a:rPr lang="en-GB" dirty="0" smtClean="0"/>
              <a:t>.</a:t>
            </a:r>
          </a:p>
          <a:p>
            <a:r>
              <a:rPr lang="en-GB" dirty="0" smtClean="0"/>
              <a:t>Read all the information about </a:t>
            </a:r>
            <a:r>
              <a:rPr lang="en-GB" b="1" dirty="0" smtClean="0"/>
              <a:t>Dove </a:t>
            </a:r>
            <a:r>
              <a:rPr lang="en-GB" dirty="0" smtClean="0"/>
              <a:t>products</a:t>
            </a:r>
            <a:r>
              <a:rPr lang="en-GB" b="1" dirty="0" smtClean="0"/>
              <a:t>. </a:t>
            </a:r>
            <a:r>
              <a:rPr lang="en-GB" dirty="0" smtClean="0"/>
              <a:t>Take notes on their </a:t>
            </a:r>
            <a:r>
              <a:rPr lang="en-GB" b="1" dirty="0" smtClean="0"/>
              <a:t>mission statement</a:t>
            </a:r>
            <a:r>
              <a:rPr lang="en-GB" dirty="0" smtClean="0"/>
              <a:t> and how they try to </a:t>
            </a:r>
            <a:r>
              <a:rPr lang="en-GB" b="1" dirty="0" smtClean="0"/>
              <a:t>market </a:t>
            </a:r>
            <a:r>
              <a:rPr lang="en-GB" dirty="0" smtClean="0"/>
              <a:t>the product</a:t>
            </a:r>
            <a:r>
              <a:rPr lang="en-GB" b="1" dirty="0" smtClean="0"/>
              <a:t>.</a:t>
            </a:r>
          </a:p>
          <a:p>
            <a:r>
              <a:rPr lang="en-GB" dirty="0" smtClean="0"/>
              <a:t>Read all the information about </a:t>
            </a:r>
            <a:r>
              <a:rPr lang="en-GB" b="1" dirty="0" smtClean="0"/>
              <a:t>Lynx </a:t>
            </a:r>
            <a:r>
              <a:rPr lang="en-GB" dirty="0" smtClean="0"/>
              <a:t>products</a:t>
            </a:r>
            <a:r>
              <a:rPr lang="en-GB" b="1" dirty="0" smtClean="0"/>
              <a:t>. </a:t>
            </a:r>
            <a:r>
              <a:rPr lang="en-GB" dirty="0" smtClean="0"/>
              <a:t>Take notes on their </a:t>
            </a:r>
            <a:r>
              <a:rPr lang="en-GB" b="1" dirty="0" smtClean="0"/>
              <a:t>mission statement </a:t>
            </a:r>
            <a:r>
              <a:rPr lang="en-GB" dirty="0" smtClean="0"/>
              <a:t>and how they try to </a:t>
            </a:r>
            <a:r>
              <a:rPr lang="en-GB" b="1" dirty="0" smtClean="0"/>
              <a:t>market </a:t>
            </a:r>
            <a:r>
              <a:rPr lang="en-GB" dirty="0" smtClean="0"/>
              <a:t>the product</a:t>
            </a:r>
            <a:r>
              <a:rPr lang="en-GB" b="1" dirty="0" smtClean="0"/>
              <a:t>.</a:t>
            </a:r>
          </a:p>
          <a:p>
            <a:r>
              <a:rPr lang="en-GB" b="1" dirty="0" smtClean="0"/>
              <a:t>Visit both the Dove and Lynx website – </a:t>
            </a:r>
            <a:r>
              <a:rPr lang="en-GB" dirty="0" smtClean="0"/>
              <a:t>browse through them, play the games, and take notes on how the websites help to sell the product. </a:t>
            </a:r>
            <a:endParaRPr lang="en-GB" dirty="0" smtClean="0"/>
          </a:p>
          <a:p>
            <a:r>
              <a:rPr lang="en-GB" b="1" dirty="0" smtClean="0"/>
              <a:t>How are the ways in which they market their products </a:t>
            </a:r>
            <a:r>
              <a:rPr lang="en-GB" sz="5200" b="1" dirty="0" smtClean="0"/>
              <a:t>hypocritical</a:t>
            </a:r>
            <a:r>
              <a:rPr lang="en-GB" b="1" dirty="0" smtClean="0"/>
              <a:t>?</a:t>
            </a:r>
            <a:endParaRPr lang="en-GB" b="1" dirty="0"/>
          </a:p>
        </p:txBody>
      </p:sp>
    </p:spTree>
    <p:extLst>
      <p:ext uri="{BB962C8B-B14F-4D97-AF65-F5344CB8AC3E}">
        <p14:creationId xmlns:p14="http://schemas.microsoft.com/office/powerpoint/2010/main" val="288500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your essay…</a:t>
            </a:r>
            <a:endParaRPr lang="en-GB" dirty="0"/>
          </a:p>
        </p:txBody>
      </p:sp>
      <p:sp>
        <p:nvSpPr>
          <p:cNvPr id="3" name="Content Placeholder 2"/>
          <p:cNvSpPr>
            <a:spLocks noGrp="1"/>
          </p:cNvSpPr>
          <p:nvPr>
            <p:ph idx="1"/>
          </p:nvPr>
        </p:nvSpPr>
        <p:spPr>
          <a:xfrm>
            <a:off x="457200" y="1775191"/>
            <a:ext cx="8229600" cy="4930409"/>
          </a:xfrm>
        </p:spPr>
        <p:txBody>
          <a:bodyPr>
            <a:normAutofit fontScale="85000" lnSpcReduction="20000"/>
          </a:bodyPr>
          <a:lstStyle/>
          <a:p>
            <a:pPr lvl="0"/>
            <a:r>
              <a:rPr lang="en-US" dirty="0"/>
              <a:t>Discuss the codes and conventions that are used in the television and print adverts to try and sell the product (what do all the ads you’ve looked at tend to have in common? </a:t>
            </a:r>
            <a:endParaRPr lang="en-GB" sz="2800" dirty="0"/>
          </a:p>
          <a:p>
            <a:pPr lvl="1"/>
            <a:r>
              <a:rPr lang="en-US" dirty="0"/>
              <a:t> Look at the use of </a:t>
            </a:r>
            <a:r>
              <a:rPr lang="en-US" b="1" dirty="0"/>
              <a:t>text, slogans and logos</a:t>
            </a:r>
            <a:r>
              <a:rPr lang="en-US" dirty="0"/>
              <a:t> – what do these tell you about the product? What benefits does the product have, according to the advert? Can those be realistically met/upheld?</a:t>
            </a:r>
            <a:endParaRPr lang="en-GB" sz="2400" dirty="0"/>
          </a:p>
          <a:p>
            <a:pPr lvl="1"/>
            <a:r>
              <a:rPr lang="en-US" dirty="0"/>
              <a:t> Look at the </a:t>
            </a:r>
            <a:r>
              <a:rPr lang="en-US" b="1" dirty="0"/>
              <a:t>images</a:t>
            </a:r>
            <a:r>
              <a:rPr lang="en-US" dirty="0"/>
              <a:t> used in the adverts – what do these suggest about the product?</a:t>
            </a:r>
            <a:endParaRPr lang="en-GB" sz="2400" dirty="0"/>
          </a:p>
          <a:p>
            <a:pPr lvl="1"/>
            <a:r>
              <a:rPr lang="en-US" dirty="0"/>
              <a:t> Look at the </a:t>
            </a:r>
            <a:r>
              <a:rPr lang="en-US" b="1" dirty="0"/>
              <a:t>style and tone</a:t>
            </a:r>
            <a:r>
              <a:rPr lang="en-US" dirty="0"/>
              <a:t> of the adverts – what message are they trying to give?</a:t>
            </a:r>
            <a:endParaRPr lang="en-GB" sz="2400" dirty="0"/>
          </a:p>
          <a:p>
            <a:pPr lvl="0"/>
            <a:r>
              <a:rPr lang="en-US" b="1" dirty="0"/>
              <a:t>How </a:t>
            </a:r>
            <a:r>
              <a:rPr lang="en-US" dirty="0"/>
              <a:t>is the product marketed (consider our look at ‘needs’ – which are being addressed)?</a:t>
            </a:r>
            <a:endParaRPr lang="en-GB" sz="2800" dirty="0"/>
          </a:p>
          <a:p>
            <a:endParaRPr lang="en-GB" dirty="0"/>
          </a:p>
        </p:txBody>
      </p:sp>
    </p:spTree>
    <p:extLst>
      <p:ext uri="{BB962C8B-B14F-4D97-AF65-F5344CB8AC3E}">
        <p14:creationId xmlns:p14="http://schemas.microsoft.com/office/powerpoint/2010/main" val="310854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your essay…</a:t>
            </a:r>
            <a:endParaRPr lang="en-GB" dirty="0"/>
          </a:p>
        </p:txBody>
      </p:sp>
      <p:sp>
        <p:nvSpPr>
          <p:cNvPr id="3" name="Content Placeholder 2"/>
          <p:cNvSpPr>
            <a:spLocks noGrp="1"/>
          </p:cNvSpPr>
          <p:nvPr>
            <p:ph idx="1"/>
          </p:nvPr>
        </p:nvSpPr>
        <p:spPr>
          <a:xfrm>
            <a:off x="457200" y="1775191"/>
            <a:ext cx="8229600" cy="4930409"/>
          </a:xfrm>
        </p:spPr>
        <p:txBody>
          <a:bodyPr>
            <a:normAutofit fontScale="85000" lnSpcReduction="20000"/>
          </a:bodyPr>
          <a:lstStyle/>
          <a:p>
            <a:pPr lvl="0"/>
            <a:r>
              <a:rPr lang="en-US" b="1" dirty="0"/>
              <a:t>Who is </a:t>
            </a:r>
            <a:r>
              <a:rPr lang="en-US" dirty="0"/>
              <a:t>the target audience (age, gender, socio-economic background, psychographics, </a:t>
            </a:r>
            <a:r>
              <a:rPr lang="en-US" dirty="0" err="1"/>
              <a:t>etc</a:t>
            </a:r>
            <a:r>
              <a:rPr lang="en-US" dirty="0"/>
              <a:t>)? How</a:t>
            </a:r>
            <a:r>
              <a:rPr lang="en-US" b="1" dirty="0"/>
              <a:t> </a:t>
            </a:r>
            <a:r>
              <a:rPr lang="en-US" dirty="0"/>
              <a:t>do you know this?</a:t>
            </a:r>
            <a:endParaRPr lang="en-GB" sz="2800" dirty="0"/>
          </a:p>
          <a:p>
            <a:pPr lvl="1"/>
            <a:r>
              <a:rPr lang="en-US" dirty="0"/>
              <a:t>What</a:t>
            </a:r>
            <a:r>
              <a:rPr lang="en-US" b="1" dirty="0"/>
              <a:t> assumptions </a:t>
            </a:r>
            <a:r>
              <a:rPr lang="en-US" dirty="0"/>
              <a:t>does the advert make about its intended audience?</a:t>
            </a:r>
            <a:endParaRPr lang="en-GB" sz="2400" dirty="0"/>
          </a:p>
          <a:p>
            <a:pPr lvl="1"/>
            <a:r>
              <a:rPr lang="en-US" dirty="0"/>
              <a:t>What </a:t>
            </a:r>
            <a:r>
              <a:rPr lang="en-US" b="1" dirty="0"/>
              <a:t>interests</a:t>
            </a:r>
            <a:r>
              <a:rPr lang="en-US" dirty="0"/>
              <a:t> does the advert suggest?</a:t>
            </a:r>
            <a:endParaRPr lang="en-GB" sz="2400" dirty="0"/>
          </a:p>
          <a:p>
            <a:pPr lvl="1"/>
            <a:r>
              <a:rPr lang="en-US" dirty="0"/>
              <a:t>What sort </a:t>
            </a:r>
            <a:r>
              <a:rPr lang="en-US" b="1" dirty="0"/>
              <a:t>of images/representations </a:t>
            </a:r>
            <a:r>
              <a:rPr lang="en-US" dirty="0"/>
              <a:t>are made?</a:t>
            </a:r>
            <a:endParaRPr lang="en-GB" sz="2400" dirty="0"/>
          </a:p>
          <a:p>
            <a:pPr lvl="1"/>
            <a:r>
              <a:rPr lang="en-US" dirty="0"/>
              <a:t>What </a:t>
            </a:r>
            <a:r>
              <a:rPr lang="en-US" b="1" dirty="0"/>
              <a:t>stereotypes</a:t>
            </a:r>
            <a:r>
              <a:rPr lang="en-US" dirty="0"/>
              <a:t> are used? What is their effect?</a:t>
            </a:r>
            <a:endParaRPr lang="en-GB" sz="2400" dirty="0"/>
          </a:p>
          <a:p>
            <a:pPr lvl="0"/>
            <a:r>
              <a:rPr lang="en-US" b="1" dirty="0"/>
              <a:t>Where and when </a:t>
            </a:r>
            <a:r>
              <a:rPr lang="en-US" i="1" dirty="0"/>
              <a:t>would</a:t>
            </a:r>
            <a:r>
              <a:rPr lang="en-US" dirty="0"/>
              <a:t> the ads tend to appear (use common sense to state where you’d expect to see similar advertisements)?</a:t>
            </a:r>
            <a:endParaRPr lang="en-GB" sz="2800" dirty="0"/>
          </a:p>
          <a:p>
            <a:pPr lvl="0"/>
            <a:r>
              <a:rPr lang="en-US" dirty="0"/>
              <a:t>What </a:t>
            </a:r>
            <a:r>
              <a:rPr lang="en-US" b="1" dirty="0"/>
              <a:t>comparisons</a:t>
            </a:r>
            <a:r>
              <a:rPr lang="en-US" dirty="0"/>
              <a:t> can be made to the print and television adverts? Similarities? Differences? Which is most effective and why?</a:t>
            </a:r>
            <a:endParaRPr lang="en-GB" sz="2800" dirty="0"/>
          </a:p>
        </p:txBody>
      </p:sp>
    </p:spTree>
    <p:extLst>
      <p:ext uri="{BB962C8B-B14F-4D97-AF65-F5344CB8AC3E}">
        <p14:creationId xmlns:p14="http://schemas.microsoft.com/office/powerpoint/2010/main" val="312233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Plenary</a:t>
            </a:r>
            <a:endParaRPr lang="en-US" dirty="0"/>
          </a:p>
        </p:txBody>
      </p:sp>
      <p:sp>
        <p:nvSpPr>
          <p:cNvPr id="3" name="Content Placeholder 2"/>
          <p:cNvSpPr>
            <a:spLocks noGrp="1"/>
          </p:cNvSpPr>
          <p:nvPr>
            <p:ph idx="1"/>
          </p:nvPr>
        </p:nvSpPr>
        <p:spPr/>
        <p:txBody>
          <a:bodyPr>
            <a:normAutofit/>
          </a:bodyPr>
          <a:lstStyle/>
          <a:p>
            <a:r>
              <a:rPr lang="en-US" sz="3600" dirty="0" smtClean="0"/>
              <a:t>You will </a:t>
            </a:r>
            <a:r>
              <a:rPr lang="en-US" sz="3600" smtClean="0"/>
              <a:t>have </a:t>
            </a:r>
            <a:r>
              <a:rPr lang="en-US" sz="3600" b="1" smtClean="0"/>
              <a:t>one</a:t>
            </a:r>
            <a:r>
              <a:rPr lang="en-US" sz="3600" b="1" smtClean="0"/>
              <a:t> lesson </a:t>
            </a:r>
            <a:r>
              <a:rPr lang="en-US" sz="3600" dirty="0" smtClean="0"/>
              <a:t>to prepare for the essay, then </a:t>
            </a:r>
            <a:r>
              <a:rPr lang="en-US" sz="3600" b="1" dirty="0" smtClean="0"/>
              <a:t>two lessons </a:t>
            </a:r>
            <a:r>
              <a:rPr lang="en-US" sz="3600" dirty="0" smtClean="0"/>
              <a:t>to write it under </a:t>
            </a:r>
            <a:r>
              <a:rPr lang="en-US" sz="3600" i="1" dirty="0" smtClean="0"/>
              <a:t>timed conditions</a:t>
            </a:r>
            <a:r>
              <a:rPr lang="en-US" sz="3600" dirty="0" smtClean="0"/>
              <a:t>.</a:t>
            </a:r>
          </a:p>
          <a:p>
            <a:r>
              <a:rPr lang="en-US" sz="3600" dirty="0" smtClean="0"/>
              <a:t>You may take any </a:t>
            </a:r>
            <a:r>
              <a:rPr lang="en-US" sz="3600" b="1" dirty="0" smtClean="0"/>
              <a:t>research notes and adverts </a:t>
            </a:r>
            <a:r>
              <a:rPr lang="en-US" sz="3600" dirty="0" smtClean="0"/>
              <a:t>used with you to write the coursework essay. These will be submitted with your work at the end of the unit. </a:t>
            </a:r>
            <a:endParaRPr lang="en-US" sz="3600" dirty="0"/>
          </a:p>
        </p:txBody>
      </p:sp>
    </p:spTree>
    <p:extLst>
      <p:ext uri="{BB962C8B-B14F-4D97-AF65-F5344CB8AC3E}">
        <p14:creationId xmlns:p14="http://schemas.microsoft.com/office/powerpoint/2010/main" val="1638428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181</TotalTime>
  <Words>485</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Advertising Across Platforms</vt:lpstr>
      <vt:lpstr>Lesson Objective</vt:lpstr>
      <vt:lpstr>Coursework Task 1</vt:lpstr>
      <vt:lpstr>PowerPoint Presentation</vt:lpstr>
      <vt:lpstr>Researching</vt:lpstr>
      <vt:lpstr>Writing your essay…</vt:lpstr>
      <vt:lpstr>Writing your essay…</vt:lpstr>
      <vt:lpstr>Plenary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N Carson</dc:creator>
  <cp:lastModifiedBy>Krista Carson</cp:lastModifiedBy>
  <cp:revision>37</cp:revision>
  <dcterms:created xsi:type="dcterms:W3CDTF">2010-12-12T15:17:45Z</dcterms:created>
  <dcterms:modified xsi:type="dcterms:W3CDTF">2012-01-31T08:04:06Z</dcterms:modified>
</cp:coreProperties>
</file>