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1E5FD9C-B85D-4F3D-B803-D8FC2ED10496}" type="datetimeFigureOut">
              <a:rPr lang="en-GB" smtClean="0"/>
              <a:pPr/>
              <a:t>26/05/2011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9FFA098-4446-4552-957E-121103D236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5FD9C-B85D-4F3D-B803-D8FC2ED10496}" type="datetimeFigureOut">
              <a:rPr lang="en-GB" smtClean="0"/>
              <a:pPr/>
              <a:t>26/05/2011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FFA098-4446-4552-957E-121103D236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1E5FD9C-B85D-4F3D-B803-D8FC2ED10496}" type="datetimeFigureOut">
              <a:rPr lang="en-GB" smtClean="0"/>
              <a:pPr/>
              <a:t>26/05/2011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9FFA098-4446-4552-957E-121103D236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5FD9C-B85D-4F3D-B803-D8FC2ED10496}" type="datetimeFigureOut">
              <a:rPr lang="en-GB" smtClean="0"/>
              <a:pPr/>
              <a:t>26/05/2011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FFA098-4446-4552-957E-121103D236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1E5FD9C-B85D-4F3D-B803-D8FC2ED10496}" type="datetimeFigureOut">
              <a:rPr lang="en-GB" smtClean="0"/>
              <a:pPr/>
              <a:t>26/05/2011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9FFA098-4446-4552-957E-121103D236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5FD9C-B85D-4F3D-B803-D8FC2ED10496}" type="datetimeFigureOut">
              <a:rPr lang="en-GB" smtClean="0"/>
              <a:pPr/>
              <a:t>26/05/2011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FFA098-4446-4552-957E-121103D236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5FD9C-B85D-4F3D-B803-D8FC2ED10496}" type="datetimeFigureOut">
              <a:rPr lang="en-GB" smtClean="0"/>
              <a:pPr/>
              <a:t>26/05/2011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FFA098-4446-4552-957E-121103D236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5FD9C-B85D-4F3D-B803-D8FC2ED10496}" type="datetimeFigureOut">
              <a:rPr lang="en-GB" smtClean="0"/>
              <a:pPr/>
              <a:t>26/05/2011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FFA098-4446-4552-957E-121103D236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1E5FD9C-B85D-4F3D-B803-D8FC2ED10496}" type="datetimeFigureOut">
              <a:rPr lang="en-GB" smtClean="0"/>
              <a:pPr/>
              <a:t>26/05/2011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FFA098-4446-4552-957E-121103D236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5FD9C-B85D-4F3D-B803-D8FC2ED10496}" type="datetimeFigureOut">
              <a:rPr lang="en-GB" smtClean="0"/>
              <a:pPr/>
              <a:t>26/05/2011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FFA098-4446-4552-957E-121103D236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5FD9C-B85D-4F3D-B803-D8FC2ED10496}" type="datetimeFigureOut">
              <a:rPr lang="en-GB" smtClean="0"/>
              <a:pPr/>
              <a:t>26/05/2011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FFA098-4446-4552-957E-121103D236D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1E5FD9C-B85D-4F3D-B803-D8FC2ED10496}" type="datetimeFigureOut">
              <a:rPr lang="en-GB" smtClean="0"/>
              <a:pPr/>
              <a:t>26/05/2011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9FFA098-4446-4552-957E-121103D236D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youtube.com/watch?v=QSModGhmjnw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Media Unit	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Analysing Persuasive Techniques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2890664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Let’s try it together...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3034680" cy="4846320"/>
          </a:xfrm>
        </p:spPr>
        <p:txBody>
          <a:bodyPr/>
          <a:lstStyle/>
          <a:p>
            <a:r>
              <a:rPr lang="en-GB" dirty="0" smtClean="0"/>
              <a:t>Consider the following advert...</a:t>
            </a:r>
            <a:endParaRPr lang="en-GB" dirty="0"/>
          </a:p>
        </p:txBody>
      </p:sp>
      <p:pic>
        <p:nvPicPr>
          <p:cNvPr id="4" name="Picture 2" descr="http://www.insidesocal.com/outinhollywood/,,,,,,,,,,,,,,,,,,,,,,,,,,,,,,,,,,,,,,,,,,,,,,,,,,,,,,,,,,,,,,,,,,,,,,,,,,nph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25751" y="-228600"/>
            <a:ext cx="5318249" cy="7086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2780928"/>
            <a:ext cx="34563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Where</a:t>
            </a:r>
            <a:r>
              <a:rPr lang="en-GB" sz="3600" dirty="0" smtClean="0">
                <a:solidFill>
                  <a:srgbClr val="FF0000"/>
                </a:solidFill>
              </a:rPr>
              <a:t> would this advert appear (what type of magazine) and </a:t>
            </a:r>
            <a:r>
              <a:rPr lang="en-GB" sz="3600" b="1" dirty="0" smtClean="0">
                <a:solidFill>
                  <a:srgbClr val="FF0000"/>
                </a:solidFill>
              </a:rPr>
              <a:t>when</a:t>
            </a:r>
            <a:r>
              <a:rPr lang="en-GB" sz="3600" dirty="0" smtClean="0">
                <a:solidFill>
                  <a:srgbClr val="FF0000"/>
                </a:solidFill>
              </a:rPr>
              <a:t> (time of year)?</a:t>
            </a:r>
            <a:endParaRPr lang="en-GB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2890664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Let’s try it together...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3034680" cy="4846320"/>
          </a:xfrm>
        </p:spPr>
        <p:txBody>
          <a:bodyPr/>
          <a:lstStyle/>
          <a:p>
            <a:r>
              <a:rPr lang="en-GB" dirty="0" smtClean="0"/>
              <a:t>Consider the following advert...</a:t>
            </a:r>
            <a:endParaRPr lang="en-GB" dirty="0"/>
          </a:p>
        </p:txBody>
      </p:sp>
      <p:pic>
        <p:nvPicPr>
          <p:cNvPr id="4" name="Picture 2" descr="http://www.insidesocal.com/outinhollywood/,,,,,,,,,,,,,,,,,,,,,,,,,,,,,,,,,,,,,,,,,,,,,,,,,,,,,,,,,,,,,,,,,,,,,,,,,,nph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25751" y="-228600"/>
            <a:ext cx="5318249" cy="7086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2996952"/>
            <a:ext cx="32403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How</a:t>
            </a:r>
            <a:r>
              <a:rPr lang="en-GB" sz="3600" dirty="0" smtClean="0">
                <a:solidFill>
                  <a:srgbClr val="FF0000"/>
                </a:solidFill>
              </a:rPr>
              <a:t> does the advert try to get your to buy the product (what does it say)?</a:t>
            </a:r>
            <a:endParaRPr lang="en-GB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1143000"/>
          </a:xfrm>
        </p:spPr>
        <p:txBody>
          <a:bodyPr/>
          <a:lstStyle/>
          <a:p>
            <a:r>
              <a:rPr lang="en-GB" dirty="0" smtClean="0"/>
              <a:t>Extending the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7239000" cy="4846320"/>
          </a:xfrm>
        </p:spPr>
        <p:txBody>
          <a:bodyPr/>
          <a:lstStyle/>
          <a:p>
            <a:r>
              <a:rPr lang="en-GB" dirty="0" smtClean="0"/>
              <a:t>Using </a:t>
            </a:r>
            <a:r>
              <a:rPr lang="en-GB" b="1" dirty="0" smtClean="0"/>
              <a:t>one </a:t>
            </a:r>
            <a:r>
              <a:rPr lang="en-GB" dirty="0" smtClean="0"/>
              <a:t>of the advertisements you </a:t>
            </a:r>
            <a:r>
              <a:rPr lang="en-GB" dirty="0" smtClean="0"/>
              <a:t>studied last lesson, </a:t>
            </a:r>
            <a:r>
              <a:rPr lang="en-GB" dirty="0" smtClean="0"/>
              <a:t>write a</a:t>
            </a:r>
            <a:r>
              <a:rPr lang="en-GB" b="1" dirty="0" smtClean="0"/>
              <a:t> </a:t>
            </a:r>
            <a:r>
              <a:rPr lang="en-GB" b="1" dirty="0" smtClean="0"/>
              <a:t>paragraphed </a:t>
            </a:r>
            <a:r>
              <a:rPr lang="en-GB" dirty="0" smtClean="0"/>
              <a:t>response to the following question:</a:t>
            </a:r>
          </a:p>
          <a:p>
            <a:endParaRPr lang="en-GB" dirty="0" smtClean="0"/>
          </a:p>
          <a:p>
            <a:pPr>
              <a:buNone/>
            </a:pPr>
            <a:r>
              <a:rPr lang="en-GB" sz="4000" dirty="0" smtClean="0"/>
              <a:t>How does the advertisement try to persuade people to buy the product?</a:t>
            </a:r>
            <a:endParaRPr lang="en-GB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example: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700808"/>
            <a:ext cx="705678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The ‘Old Spice’ advertisement tries to persuade men to buy deodorant by using humour. The picture shows a man, who is the actor Neil Patrick Harris, pretending to be a doctor; he has a stethoscope on the nose of an older man, which is meant to be funny. The advert says that the deodorant can fight ‘</a:t>
            </a:r>
            <a:r>
              <a:rPr lang="en-GB" sz="2000" b="1" dirty="0" smtClean="0"/>
              <a:t>chronic body odour</a:t>
            </a:r>
            <a:r>
              <a:rPr lang="en-GB" sz="2000" dirty="0" smtClean="0"/>
              <a:t>’ without the help of a doctor. That way, men don’t have to go to a doctor and feel embarrassed about being smelly. It also takes up less time, and you get the results of a ‘</a:t>
            </a:r>
            <a:r>
              <a:rPr lang="en-GB" sz="2000" b="1" dirty="0" smtClean="0"/>
              <a:t>prescription deodorant</a:t>
            </a:r>
            <a:r>
              <a:rPr lang="en-GB" sz="2000" dirty="0" smtClean="0"/>
              <a:t>’, without all the hassle.  Instead of using the advice of a doctor, it uses advice from a ‘</a:t>
            </a:r>
            <a:r>
              <a:rPr lang="en-GB" sz="2000" b="1" dirty="0" smtClean="0"/>
              <a:t>fake doctor</a:t>
            </a:r>
            <a:r>
              <a:rPr lang="en-GB" sz="2000" dirty="0" smtClean="0"/>
              <a:t>’. This is meant to be funny, and a lot of men would want to buy the product simply because it doesn’t take itself seriously.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239000" cy="1143000"/>
          </a:xfrm>
        </p:spPr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7239000" cy="4846320"/>
          </a:xfrm>
        </p:spPr>
        <p:txBody>
          <a:bodyPr/>
          <a:lstStyle/>
          <a:p>
            <a:r>
              <a:rPr lang="en-GB" dirty="0" smtClean="0"/>
              <a:t>Swap responses and adverts with someone sitting near you.</a:t>
            </a:r>
          </a:p>
          <a:p>
            <a:r>
              <a:rPr lang="en-GB" dirty="0" smtClean="0"/>
              <a:t>Look at the advert, then read the paragraph written by your peer.</a:t>
            </a:r>
          </a:p>
          <a:p>
            <a:r>
              <a:rPr lang="en-GB" dirty="0" smtClean="0"/>
              <a:t>Write a brief paragraph underneath the other students response, stating whether you agree or disagree with their analysis.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55576" y="4653136"/>
            <a:ext cx="4896544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I agree that the advert is aimed at men because....</a:t>
            </a:r>
            <a:endParaRPr lang="en-GB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At the end of this lesson we will have analysed how advertisements persuade people to purchase a specific product.</a:t>
            </a:r>
            <a:endParaRPr lang="en-GB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7451712" y="729816"/>
            <a:ext cx="2602632" cy="1143000"/>
          </a:xfrm>
        </p:spPr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8728"/>
            <a:ext cx="7571184" cy="2090632"/>
          </a:xfrm>
        </p:spPr>
        <p:txBody>
          <a:bodyPr>
            <a:normAutofit/>
          </a:bodyPr>
          <a:lstStyle/>
          <a:p>
            <a:r>
              <a:rPr lang="en-GB" dirty="0" smtClean="0"/>
              <a:t>What is this advert trying to sell?</a:t>
            </a:r>
          </a:p>
          <a:p>
            <a:pPr lvl="1"/>
            <a:r>
              <a:rPr lang="en-GB" dirty="0" smtClean="0"/>
              <a:t>How does it try to persuade you to buy it?</a:t>
            </a:r>
          </a:p>
          <a:p>
            <a:r>
              <a:rPr lang="en-GB" dirty="0" smtClean="0"/>
              <a:t>Who is the target audience of this advert?</a:t>
            </a:r>
          </a:p>
          <a:p>
            <a:pPr lvl="1"/>
            <a:r>
              <a:rPr lang="en-GB" dirty="0" smtClean="0"/>
              <a:t>How do you know this?</a:t>
            </a:r>
            <a:endParaRPr lang="en-GB" dirty="0"/>
          </a:p>
        </p:txBody>
      </p:sp>
      <p:pic>
        <p:nvPicPr>
          <p:cNvPr id="1026" name="Picture 2" descr="http://3.bp.blogspot.com/_9VflmAzFKBw/SckikUoeTTI/AAAAAAAAABA/YWSLBeUF0Ys/s320/lynx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0"/>
            <a:ext cx="6859303" cy="4437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Analysing Persuasive technique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7239000" cy="4846320"/>
          </a:xfrm>
        </p:spPr>
        <p:txBody>
          <a:bodyPr>
            <a:normAutofit/>
          </a:bodyPr>
          <a:lstStyle/>
          <a:p>
            <a:r>
              <a:rPr lang="en-GB" dirty="0" smtClean="0"/>
              <a:t>Advertising tends to follow a basic format:</a:t>
            </a:r>
          </a:p>
          <a:p>
            <a:pPr lvl="1"/>
            <a:r>
              <a:rPr lang="en-GB" dirty="0" smtClean="0"/>
              <a:t> a slogan or a striking image catches our attention</a:t>
            </a:r>
          </a:p>
          <a:p>
            <a:pPr lvl="1"/>
            <a:r>
              <a:rPr lang="en-GB" dirty="0" smtClean="0"/>
              <a:t>the body of the ad contains factual information about the product</a:t>
            </a:r>
          </a:p>
          <a:p>
            <a:pPr lvl="1"/>
            <a:r>
              <a:rPr lang="en-GB" dirty="0" smtClean="0"/>
              <a:t>a pack shot or logo reinforces the brand identity.</a:t>
            </a:r>
          </a:p>
        </p:txBody>
      </p:sp>
      <p:pic>
        <p:nvPicPr>
          <p:cNvPr id="4" name="Picture 2" descr="http://3.bp.blogspot.com/_9VflmAzFKBw/SckikUoeTTI/AAAAAAAAABA/YWSLBeUF0Ys/s320/lynx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005064"/>
            <a:ext cx="3742435" cy="2420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7239000" cy="4846320"/>
          </a:xfrm>
        </p:spPr>
        <p:txBody>
          <a:bodyPr/>
          <a:lstStyle/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GB" sz="3200" dirty="0" smtClean="0">
                <a:solidFill>
                  <a:schemeClr val="tx1"/>
                </a:solidFill>
              </a:rPr>
              <a:t>We typically only look at magazine adverts for an average time of </a:t>
            </a:r>
            <a:r>
              <a:rPr lang="en-GB" sz="3200" b="1" dirty="0" smtClean="0">
                <a:solidFill>
                  <a:schemeClr val="tx1"/>
                </a:solidFill>
              </a:rPr>
              <a:t>1.5 seconds</a:t>
            </a:r>
            <a:endParaRPr lang="en-GB" sz="3200" dirty="0" smtClean="0">
              <a:solidFill>
                <a:schemeClr val="tx1"/>
              </a:solidFill>
            </a:endParaRP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GB" sz="3200" dirty="0" smtClean="0">
                <a:solidFill>
                  <a:schemeClr val="tx1"/>
                </a:solidFill>
              </a:rPr>
              <a:t>Yet they can still leave us with an impression of the values that are attached to a brand, and a sense of who the target audience for the product is (male? female? pensioner? teenager?)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Analysing persuasive technique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7239000" cy="4846320"/>
          </a:xfrm>
        </p:spPr>
        <p:txBody>
          <a:bodyPr>
            <a:normAutofit/>
          </a:bodyPr>
          <a:lstStyle/>
          <a:p>
            <a:r>
              <a:rPr lang="en-GB" b="1" dirty="0" smtClean="0"/>
              <a:t>When first analysing an ad you need to decide</a:t>
            </a:r>
          </a:p>
          <a:p>
            <a:r>
              <a:rPr lang="en-GB" b="1" u="sng" dirty="0" smtClean="0"/>
              <a:t>WHAT</a:t>
            </a:r>
            <a:r>
              <a:rPr lang="en-GB" dirty="0" smtClean="0"/>
              <a:t> is the product; why is it a good product to buy? </a:t>
            </a:r>
          </a:p>
          <a:p>
            <a:r>
              <a:rPr lang="en-GB" b="1" u="sng" dirty="0" smtClean="0"/>
              <a:t>WHO</a:t>
            </a:r>
            <a:r>
              <a:rPr lang="en-GB" dirty="0" smtClean="0"/>
              <a:t> the ad is aimed at (age group, gender, culture, etc.)?</a:t>
            </a:r>
          </a:p>
          <a:p>
            <a:r>
              <a:rPr lang="en-GB" b="1" u="sng" dirty="0" smtClean="0"/>
              <a:t>WHERE/WHEN</a:t>
            </a:r>
            <a:r>
              <a:rPr lang="en-GB" dirty="0" smtClean="0"/>
              <a:t> this ad might appear in order to reach its target audience?</a:t>
            </a:r>
          </a:p>
          <a:p>
            <a:r>
              <a:rPr lang="en-GB" b="1" u="sng" dirty="0" smtClean="0"/>
              <a:t>HOW</a:t>
            </a:r>
            <a:r>
              <a:rPr lang="en-GB" dirty="0" smtClean="0"/>
              <a:t> does the advert try to persuade you to buy the product (what do they say)?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why should be obvious...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do any adverts exist?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691680" y="2636912"/>
            <a:ext cx="5272597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 sell a </a:t>
            </a:r>
          </a:p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product!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2890664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Let’s try it together...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3034680" cy="4846320"/>
          </a:xfrm>
        </p:spPr>
        <p:txBody>
          <a:bodyPr/>
          <a:lstStyle/>
          <a:p>
            <a:r>
              <a:rPr lang="en-GB" dirty="0" smtClean="0"/>
              <a:t>Consider the following advert...</a:t>
            </a:r>
            <a:endParaRPr lang="en-GB" dirty="0"/>
          </a:p>
        </p:txBody>
      </p:sp>
      <p:pic>
        <p:nvPicPr>
          <p:cNvPr id="4" name="Picture 2" descr="http://www.insidesocal.com/outinhollywood/,,,,,,,,,,,,,,,,,,,,,,,,,,,,,,,,,,,,,,,,,,,,,,,,,,,,,,,,,,,,,,,,,,,,,,,,,,nph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25751" y="-228600"/>
            <a:ext cx="5318249" cy="7086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5536" y="3140968"/>
            <a:ext cx="32403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What</a:t>
            </a:r>
            <a:r>
              <a:rPr lang="en-GB" sz="3200" dirty="0" smtClean="0">
                <a:solidFill>
                  <a:srgbClr val="FF0000"/>
                </a:solidFill>
              </a:rPr>
              <a:t> is being advertised?</a:t>
            </a:r>
            <a:br>
              <a:rPr lang="en-GB" sz="3200" dirty="0" smtClean="0">
                <a:solidFill>
                  <a:srgbClr val="FF0000"/>
                </a:solidFill>
              </a:rPr>
            </a:br>
            <a:r>
              <a:rPr lang="en-GB" sz="3200" dirty="0" smtClean="0">
                <a:solidFill>
                  <a:srgbClr val="FF0000"/>
                </a:solidFill>
              </a:rPr>
              <a:t>What is said about the product (the benefits?)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2890664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Let’s try it together...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3034680" cy="4846320"/>
          </a:xfrm>
        </p:spPr>
        <p:txBody>
          <a:bodyPr/>
          <a:lstStyle/>
          <a:p>
            <a:r>
              <a:rPr lang="en-GB" dirty="0" smtClean="0"/>
              <a:t>Consider the following advert...</a:t>
            </a:r>
            <a:endParaRPr lang="en-GB" dirty="0"/>
          </a:p>
        </p:txBody>
      </p:sp>
      <p:pic>
        <p:nvPicPr>
          <p:cNvPr id="4" name="Picture 2" descr="http://www.insidesocal.com/outinhollywood/,,,,,,,,,,,,,,,,,,,,,,,,,,,,,,,,,,,,,,,,,,,,,,,,,,,,,,,,,,,,,,,,,,,,,,,,,,nph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25751" y="-228600"/>
            <a:ext cx="5318249" cy="7086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2996952"/>
            <a:ext cx="32403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Who</a:t>
            </a:r>
            <a:r>
              <a:rPr lang="en-GB" sz="4400" dirty="0" smtClean="0">
                <a:solidFill>
                  <a:srgbClr val="FF0000"/>
                </a:solidFill>
              </a:rPr>
              <a:t> is the advert aimed at? How do you know this? </a:t>
            </a:r>
            <a:endParaRPr lang="en-GB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110</TotalTime>
  <Words>597</Words>
  <Application>Microsoft Office PowerPoint</Application>
  <PresentationFormat>On-screen Show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Opulent</vt:lpstr>
      <vt:lpstr>Media Unit </vt:lpstr>
      <vt:lpstr>Lesson Objective</vt:lpstr>
      <vt:lpstr>Starter</vt:lpstr>
      <vt:lpstr>Analysing Persuasive technique</vt:lpstr>
      <vt:lpstr>PowerPoint Presentation</vt:lpstr>
      <vt:lpstr>Analysing persuasive technique</vt:lpstr>
      <vt:lpstr>The why should be obvious...</vt:lpstr>
      <vt:lpstr>Let’s try it together...</vt:lpstr>
      <vt:lpstr>Let’s try it together...</vt:lpstr>
      <vt:lpstr>Let’s try it together...</vt:lpstr>
      <vt:lpstr>Let’s try it together...</vt:lpstr>
      <vt:lpstr>Extending the task</vt:lpstr>
      <vt:lpstr>For example:</vt:lpstr>
      <vt:lpstr>Plenary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Unit </dc:title>
  <dc:creator>krista carson</dc:creator>
  <cp:lastModifiedBy>krista carson</cp:lastModifiedBy>
  <cp:revision>17</cp:revision>
  <dcterms:created xsi:type="dcterms:W3CDTF">2010-06-28T07:45:05Z</dcterms:created>
  <dcterms:modified xsi:type="dcterms:W3CDTF">2011-05-26T08:18:37Z</dcterms:modified>
</cp:coreProperties>
</file>