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8" r:id="rId4"/>
    <p:sldId id="268" r:id="rId5"/>
    <p:sldId id="269" r:id="rId6"/>
    <p:sldId id="270" r:id="rId7"/>
    <p:sldId id="271" r:id="rId8"/>
    <p:sldId id="262" r:id="rId9"/>
    <p:sldId id="272" r:id="rId10"/>
    <p:sldId id="261" r:id="rId11"/>
    <p:sldId id="264" r:id="rId12"/>
    <p:sldId id="26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51A023-3F1C-487B-A317-28979A6AC0C5}" type="datetimeFigureOut">
              <a:rPr lang="en-US" smtClean="0"/>
              <a:pPr/>
              <a:t>5/25/2011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12CF87-F223-4521-91F7-7C8CB510B4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Lesson 2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Magazine Media Unit</a:t>
            </a:r>
            <a:endParaRPr lang="en-GB" dirty="0"/>
          </a:p>
        </p:txBody>
      </p:sp>
      <p:pic>
        <p:nvPicPr>
          <p:cNvPr id="6" name="Picture 2" descr="http://1.bp.blogspot.com/_BWByrO5M210/SC0WiUrQzyI/AAAAAAAAKsA/eF8DurB9P9I/s400/rihannasuga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142984"/>
            <a:ext cx="3801202" cy="520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Central image</a:t>
            </a:r>
          </a:p>
          <a:p>
            <a:r>
              <a:rPr lang="en-GB" dirty="0" smtClean="0"/>
              <a:t>Price</a:t>
            </a:r>
          </a:p>
          <a:p>
            <a:r>
              <a:rPr lang="en-GB" dirty="0" smtClean="0"/>
              <a:t>Direct mode of address</a:t>
            </a:r>
          </a:p>
          <a:p>
            <a:r>
              <a:rPr lang="en-GB" dirty="0" smtClean="0"/>
              <a:t>Graphic features (fun with text)</a:t>
            </a:r>
          </a:p>
          <a:p>
            <a:r>
              <a:rPr lang="en-GB" dirty="0" smtClean="0"/>
              <a:t>Images (beside central image)</a:t>
            </a:r>
          </a:p>
          <a:p>
            <a:r>
              <a:rPr lang="en-GB" dirty="0" smtClean="0"/>
              <a:t>Anchorage text</a:t>
            </a:r>
          </a:p>
          <a:p>
            <a:r>
              <a:rPr lang="en-GB" dirty="0" smtClean="0"/>
              <a:t>Buzz word</a:t>
            </a:r>
          </a:p>
          <a:p>
            <a:r>
              <a:rPr lang="en-GB" dirty="0" smtClean="0"/>
              <a:t>Puffs – word or phrase used to boost status</a:t>
            </a:r>
          </a:p>
          <a:p>
            <a:r>
              <a:rPr lang="en-GB" dirty="0" smtClean="0"/>
              <a:t>Title – masthead</a:t>
            </a:r>
          </a:p>
          <a:p>
            <a:r>
              <a:rPr lang="en-GB" dirty="0" smtClean="0"/>
              <a:t>Plug – info about content given on cover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Features and Conventions: The Cover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Discuss the front cover on the next slide. Afterwards, you will have </a:t>
            </a:r>
            <a:r>
              <a:rPr lang="en-GB" sz="3200" smtClean="0"/>
              <a:t>approx 10 </a:t>
            </a:r>
            <a:r>
              <a:rPr lang="en-GB" sz="3200" dirty="0" smtClean="0"/>
              <a:t>minutes to write an individual response to the questions that follow.</a:t>
            </a:r>
          </a:p>
          <a:p>
            <a:endParaRPr lang="en-GB" sz="3200" dirty="0" smtClean="0"/>
          </a:p>
          <a:p>
            <a:r>
              <a:rPr lang="en-GB" sz="3200" b="1" dirty="0" smtClean="0"/>
              <a:t>It is important that you begin to use the correct meta-language and refer closely to the text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talkmarketing.com/pages/dbImage.aspx?id=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643570" cy="69133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285728"/>
            <a:ext cx="26432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Who</a:t>
            </a:r>
            <a:r>
              <a:rPr lang="en-GB" sz="2800" dirty="0" smtClean="0"/>
              <a:t> is this magazine aimed at?</a:t>
            </a:r>
            <a:endParaRPr lang="en-US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b="1" dirty="0" smtClean="0"/>
              <a:t>How</a:t>
            </a:r>
            <a:r>
              <a:rPr lang="en-GB" sz="2800" dirty="0" smtClean="0"/>
              <a:t> do you know?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Make sure you use the correct media terms in your writing and evidence from the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Sketch</a:t>
            </a:r>
            <a:r>
              <a:rPr lang="en-GB" sz="4800" dirty="0" smtClean="0"/>
              <a:t> and </a:t>
            </a:r>
            <a:r>
              <a:rPr lang="en-GB" sz="4800" b="1" dirty="0" smtClean="0"/>
              <a:t>label </a:t>
            </a:r>
            <a:r>
              <a:rPr lang="en-GB" sz="4800" dirty="0" smtClean="0"/>
              <a:t>(using your notes from our lesson today) a magazine cover aimed at male football fans.</a:t>
            </a:r>
            <a:endParaRPr lang="en-GB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At the end of this lesson, we will have learnt the conventions </a:t>
            </a:r>
            <a:r>
              <a:rPr lang="en-GB" sz="6000" dirty="0" smtClean="0"/>
              <a:t>used on</a:t>
            </a:r>
            <a:r>
              <a:rPr lang="en-GB" sz="6000" dirty="0" smtClean="0"/>
              <a:t> </a:t>
            </a:r>
            <a:r>
              <a:rPr lang="en-GB" sz="6000" dirty="0" smtClean="0"/>
              <a:t>magazine </a:t>
            </a:r>
            <a:r>
              <a:rPr lang="en-GB" sz="6000" dirty="0" smtClean="0"/>
              <a:t>covers.</a:t>
            </a:r>
            <a:endParaRPr lang="en-GB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BWByrO5M210/SC0WiUrQzyI/AAAAAAAAKsA/eF8DurB9P9I/s400/rihannasuga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0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857232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Who</a:t>
            </a:r>
            <a:r>
              <a:rPr lang="en-GB" sz="5400" dirty="0" smtClean="0"/>
              <a:t> is this magazine aimed at?</a:t>
            </a:r>
            <a:endParaRPr lang="en-US" sz="5400" dirty="0" smtClean="0"/>
          </a:p>
          <a:p>
            <a:pPr algn="ctr"/>
            <a:endParaRPr lang="en-GB" sz="5400" dirty="0" smtClean="0"/>
          </a:p>
          <a:p>
            <a:pPr algn="ctr"/>
            <a:r>
              <a:rPr lang="en-GB" sz="5400" b="1" dirty="0" smtClean="0"/>
              <a:t>How</a:t>
            </a:r>
            <a:r>
              <a:rPr lang="en-GB" sz="5400" dirty="0" smtClean="0"/>
              <a:t> do you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066" y="857232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Who</a:t>
            </a:r>
            <a:r>
              <a:rPr lang="en-GB" sz="5400" dirty="0" smtClean="0"/>
              <a:t> is this magazine aimed at?</a:t>
            </a:r>
            <a:endParaRPr lang="en-US" sz="5400" dirty="0" smtClean="0"/>
          </a:p>
          <a:p>
            <a:pPr algn="ctr"/>
            <a:endParaRPr lang="en-GB" sz="5400" dirty="0" smtClean="0"/>
          </a:p>
          <a:p>
            <a:pPr algn="ctr"/>
            <a:r>
              <a:rPr lang="en-GB" sz="5400" b="1" dirty="0" smtClean="0"/>
              <a:t>How</a:t>
            </a:r>
            <a:r>
              <a:rPr lang="en-GB" sz="5400" dirty="0" smtClean="0"/>
              <a:t> do you know?</a:t>
            </a:r>
          </a:p>
        </p:txBody>
      </p:sp>
      <p:pic>
        <p:nvPicPr>
          <p:cNvPr id="2" name="Picture 2" descr="http://www.scifiscoop.com/wp-content/uploads/2009/03/empire_magazine_may_iss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4449"/>
            <a:ext cx="5364088" cy="69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066" y="857232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Who</a:t>
            </a:r>
            <a:r>
              <a:rPr lang="en-GB" sz="5400" dirty="0" smtClean="0"/>
              <a:t> is this magazine aimed at?</a:t>
            </a:r>
            <a:endParaRPr lang="en-US" sz="5400" dirty="0" smtClean="0"/>
          </a:p>
          <a:p>
            <a:pPr algn="ctr"/>
            <a:endParaRPr lang="en-GB" sz="5400" dirty="0" smtClean="0"/>
          </a:p>
          <a:p>
            <a:pPr algn="ctr"/>
            <a:r>
              <a:rPr lang="en-GB" sz="5400" b="1" dirty="0" smtClean="0"/>
              <a:t>How</a:t>
            </a:r>
            <a:r>
              <a:rPr lang="en-GB" sz="5400" dirty="0" smtClean="0"/>
              <a:t> do you know?</a:t>
            </a:r>
          </a:p>
        </p:txBody>
      </p:sp>
      <p:pic>
        <p:nvPicPr>
          <p:cNvPr id="2050" name="Picture 2" descr="http://resources3.news.com.au/images/2010/04/23/1225857/297143-an-image-delic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0"/>
            <a:ext cx="5139878" cy="68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066" y="857232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Who</a:t>
            </a:r>
            <a:r>
              <a:rPr lang="en-GB" sz="5400" dirty="0" smtClean="0"/>
              <a:t> is this magazine aimed at?</a:t>
            </a:r>
            <a:endParaRPr lang="en-US" sz="5400" dirty="0" smtClean="0"/>
          </a:p>
          <a:p>
            <a:pPr algn="ctr"/>
            <a:endParaRPr lang="en-GB" sz="5400" dirty="0" smtClean="0"/>
          </a:p>
          <a:p>
            <a:pPr algn="ctr"/>
            <a:r>
              <a:rPr lang="en-GB" sz="5400" b="1" dirty="0" smtClean="0"/>
              <a:t>How</a:t>
            </a:r>
            <a:r>
              <a:rPr lang="en-GB" sz="5400" dirty="0" smtClean="0"/>
              <a:t> do you know?</a:t>
            </a:r>
          </a:p>
        </p:txBody>
      </p:sp>
      <p:pic>
        <p:nvPicPr>
          <p:cNvPr id="3076" name="Picture 4" descr="http://www.mediabistro.com/prnewser/files/original/graz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520"/>
            <a:ext cx="4932040" cy="68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diabistro.com/prnewser/files/original/grazi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539">
            <a:off x="611560" y="2408439"/>
            <a:ext cx="2233613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sort of</a:t>
            </a:r>
            <a:r>
              <a:rPr lang="en-GB" b="1" dirty="0" smtClean="0"/>
              <a:t> features </a:t>
            </a:r>
            <a:r>
              <a:rPr lang="en-GB" dirty="0" smtClean="0"/>
              <a:t>do all of these covers have in common?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Conventions of a Cover</a:t>
            </a:r>
            <a:endParaRPr lang="en-GB" dirty="0"/>
          </a:p>
        </p:txBody>
      </p:sp>
      <p:pic>
        <p:nvPicPr>
          <p:cNvPr id="5" name="Picture 2" descr="http://resources3.news.com.au/images/2010/04/23/1225857/297143-an-image-delici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54416"/>
            <a:ext cx="2295848" cy="30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cifiscoop.com/wp-content/uploads/2009/03/empire_magazine_may_iss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222">
            <a:off x="4295334" y="2104884"/>
            <a:ext cx="2531612" cy="32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_BWByrO5M210/SC0WiUrQzyI/AAAAAAAAKsA/eF8DurB9P9I/s400/rihannasugar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9503">
            <a:off x="6407219" y="3316533"/>
            <a:ext cx="2451147" cy="3357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BWByrO5M210/SC0WiUrQzyI/AAAAAAAAKsA/eF8DurB9P9I/s400/rihannasuga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3995746" cy="5473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1071546"/>
            <a:ext cx="16972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Central image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9520" y="1285860"/>
            <a:ext cx="7296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Price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29066"/>
            <a:ext cx="27295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Direct mode of address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2000240"/>
            <a:ext cx="19890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Graphic features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5000636"/>
            <a:ext cx="9598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Images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2330" y="2714620"/>
            <a:ext cx="18410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Anchorage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5206" y="4000504"/>
            <a:ext cx="13086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Buzz word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0"/>
            <a:ext cx="7283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Puffs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9454" y="285728"/>
            <a:ext cx="20026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Title – masthead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0839" y="5796171"/>
            <a:ext cx="26531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 smtClean="0"/>
              <a:t>Plug – info about content</a:t>
            </a:r>
          </a:p>
          <a:p>
            <a:r>
              <a:rPr lang="en-GB" sz="2100" dirty="0" smtClean="0"/>
              <a:t> given on cover</a:t>
            </a:r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rot="10800000" flipV="1">
            <a:off x="5715008" y="493476"/>
            <a:ext cx="1214446" cy="5780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28728" y="1500174"/>
            <a:ext cx="2714644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6215074" y="1500174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6286512" y="2149682"/>
            <a:ext cx="1071570" cy="5649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85852" y="4286256"/>
            <a:ext cx="121444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57356" y="2428868"/>
            <a:ext cx="642942" cy="2159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57290" y="2428868"/>
            <a:ext cx="1214446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</p:cNvCxnSpPr>
          <p:nvPr/>
        </p:nvCxnSpPr>
        <p:spPr>
          <a:xfrm>
            <a:off x="1317036" y="5208385"/>
            <a:ext cx="1397576" cy="2923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00100" y="357166"/>
            <a:ext cx="3214710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5857884" y="2500306"/>
            <a:ext cx="1714512" cy="1285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357950" y="5286388"/>
            <a:ext cx="714380" cy="6429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resources3.news.com.au/images/2010/04/23/1225857/297143-an-image-delic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16" y="344469"/>
            <a:ext cx="4518311" cy="60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720" y="1071546"/>
            <a:ext cx="16972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Central image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9520" y="1285860"/>
            <a:ext cx="7296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Price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79" y="2899217"/>
            <a:ext cx="17636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 smtClean="0"/>
              <a:t>Direct mode of address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02" y="4000504"/>
            <a:ext cx="19890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Graphic features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5000636"/>
            <a:ext cx="9598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Images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2330" y="2714620"/>
            <a:ext cx="18410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Anchorage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5206" y="4000504"/>
            <a:ext cx="13086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Buzz word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0"/>
            <a:ext cx="7283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Puffs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9454" y="285728"/>
            <a:ext cx="20026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/>
              <a:t>Title – masthead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58964" y="5302245"/>
            <a:ext cx="21850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 smtClean="0"/>
              <a:t>Plug – info about content</a:t>
            </a:r>
          </a:p>
          <a:p>
            <a:r>
              <a:rPr lang="en-GB" sz="2100" dirty="0" smtClean="0"/>
              <a:t> given on cover</a:t>
            </a:r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rot="10800000" flipV="1">
            <a:off x="5715008" y="493476"/>
            <a:ext cx="1214446" cy="5780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28728" y="1500174"/>
            <a:ext cx="2714644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50859" y="1501762"/>
            <a:ext cx="535785" cy="199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23928" y="2996952"/>
            <a:ext cx="3672408" cy="2003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5974" y="3436601"/>
            <a:ext cx="121444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24467" y="4416002"/>
            <a:ext cx="607223" cy="135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</p:cNvCxnSpPr>
          <p:nvPr/>
        </p:nvCxnSpPr>
        <p:spPr>
          <a:xfrm>
            <a:off x="1317036" y="5208385"/>
            <a:ext cx="1397576" cy="2923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00100" y="357166"/>
            <a:ext cx="3214710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491880" y="2996952"/>
            <a:ext cx="3866202" cy="10035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491880" y="4653136"/>
            <a:ext cx="3580450" cy="12761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291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Magazine Media Unit</vt:lpstr>
      <vt:lpstr>Lesson Objective</vt:lpstr>
      <vt:lpstr>PowerPoint Presentation</vt:lpstr>
      <vt:lpstr>PowerPoint Presentation</vt:lpstr>
      <vt:lpstr>PowerPoint Presentation</vt:lpstr>
      <vt:lpstr>PowerPoint Presentation</vt:lpstr>
      <vt:lpstr>Conventions of a Cover</vt:lpstr>
      <vt:lpstr>PowerPoint Presentation</vt:lpstr>
      <vt:lpstr>PowerPoint Presentation</vt:lpstr>
      <vt:lpstr>Features and Conventions: The Cover</vt:lpstr>
      <vt:lpstr>Activity</vt:lpstr>
      <vt:lpstr>PowerPoint Presentation</vt:lpstr>
      <vt:lpstr>Plenary</vt:lpstr>
    </vt:vector>
  </TitlesOfParts>
  <Company>Swavesey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svc-lad</dc:creator>
  <cp:lastModifiedBy>krista carson</cp:lastModifiedBy>
  <cp:revision>32</cp:revision>
  <dcterms:created xsi:type="dcterms:W3CDTF">2008-11-05T17:49:18Z</dcterms:created>
  <dcterms:modified xsi:type="dcterms:W3CDTF">2011-05-25T11:45:08Z</dcterms:modified>
</cp:coreProperties>
</file>