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6" r:id="rId6"/>
    <p:sldId id="267" r:id="rId7"/>
    <p:sldId id="264" r:id="rId8"/>
    <p:sldId id="265" r:id="rId9"/>
    <p:sldId id="270" r:id="rId10"/>
    <p:sldId id="259" r:id="rId11"/>
    <p:sldId id="260" r:id="rId12"/>
    <p:sldId id="261" r:id="rId13"/>
    <p:sldId id="262" r:id="rId14"/>
    <p:sldId id="26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07602E-C1B5-447F-BEA1-F6A6D778435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4D754D-D619-457A-8C30-08771224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uLTIowBF0k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Advertisements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Analysing print 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table will be given a different magazine.</a:t>
            </a:r>
          </a:p>
          <a:p>
            <a:r>
              <a:rPr lang="en-US" sz="3600" dirty="0" smtClean="0"/>
              <a:t>Carefully look through the magazine, and choose </a:t>
            </a:r>
            <a:r>
              <a:rPr lang="en-US" sz="3600" b="1" dirty="0" smtClean="0"/>
              <a:t>three</a:t>
            </a:r>
            <a:r>
              <a:rPr lang="en-US" sz="3600" dirty="0" smtClean="0"/>
              <a:t> adverts that you find </a:t>
            </a:r>
            <a:r>
              <a:rPr lang="en-US" sz="3600" b="1" dirty="0" smtClean="0"/>
              <a:t>interesting</a:t>
            </a:r>
            <a:r>
              <a:rPr lang="en-US" sz="3600" dirty="0" smtClean="0"/>
              <a:t> or </a:t>
            </a:r>
            <a:r>
              <a:rPr lang="en-US" sz="3600" b="1" dirty="0" smtClean="0"/>
              <a:t>effective</a:t>
            </a:r>
            <a:r>
              <a:rPr lang="en-US" sz="3600" dirty="0" smtClean="0"/>
              <a:t>. </a:t>
            </a:r>
          </a:p>
          <a:p>
            <a:r>
              <a:rPr lang="en-US" sz="3600" b="1" dirty="0" smtClean="0"/>
              <a:t>Remove </a:t>
            </a:r>
            <a:r>
              <a:rPr lang="en-US" sz="3600" dirty="0" smtClean="0"/>
              <a:t>the three from the magazine. 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239000" cy="1143000"/>
          </a:xfrm>
        </p:spPr>
        <p:txBody>
          <a:bodyPr/>
          <a:lstStyle/>
          <a:p>
            <a:r>
              <a:rPr lang="en-US" dirty="0" smtClean="0"/>
              <a:t>Extending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Create a table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7772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752600"/>
                <a:gridCol w="16764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ADVERT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ADVERT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Design features </a:t>
                      </a:r>
                      <a:r>
                        <a:rPr lang="en-US" dirty="0" smtClean="0"/>
                        <a:t>(colour, shape, line, balance,</a:t>
                      </a:r>
                      <a:r>
                        <a:rPr lang="en-US" baseline="0" dirty="0" smtClean="0"/>
                        <a:t> focal point, images)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Text features </a:t>
                      </a:r>
                      <a:r>
                        <a:rPr lang="en-US" dirty="0" smtClean="0"/>
                        <a:t>(font,</a:t>
                      </a:r>
                      <a:r>
                        <a:rPr lang="en-US" baseline="0" dirty="0" smtClean="0"/>
                        <a:t> size, bullets, titles, headings, subheadings, italics, bold, labels, captions)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Intended audience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Possible</a:t>
                      </a:r>
                      <a:r>
                        <a:rPr lang="en-US" b="1" baseline="0" dirty="0" smtClean="0"/>
                        <a:t> category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dirty="0" smtClean="0"/>
              <a:t>were your adverts trying to sell?</a:t>
            </a:r>
          </a:p>
          <a:p>
            <a:r>
              <a:rPr lang="en-US" b="1" dirty="0" smtClean="0"/>
              <a:t>How</a:t>
            </a:r>
            <a:r>
              <a:rPr lang="en-US" dirty="0" smtClean="0"/>
              <a:t> did they try to sell the product?</a:t>
            </a:r>
          </a:p>
          <a:p>
            <a:r>
              <a:rPr lang="en-US" dirty="0" smtClean="0"/>
              <a:t>Were there any </a:t>
            </a:r>
            <a:r>
              <a:rPr lang="en-US" b="1" dirty="0" smtClean="0"/>
              <a:t>common techniques </a:t>
            </a:r>
            <a:r>
              <a:rPr lang="en-US" dirty="0" smtClean="0"/>
              <a:t>that were used in your adverts? </a:t>
            </a:r>
          </a:p>
          <a:p>
            <a:pPr lvl="1"/>
            <a:r>
              <a:rPr lang="en-US" dirty="0" smtClean="0"/>
              <a:t>Can you begin to make generalizations about all adverts in a given category?</a:t>
            </a:r>
            <a:br>
              <a:rPr lang="en-US" dirty="0" smtClean="0"/>
            </a:br>
            <a:r>
              <a:rPr lang="en-US" dirty="0" smtClean="0"/>
              <a:t>i.e. All beauty adverts…</a:t>
            </a:r>
            <a:br>
              <a:rPr lang="en-US" dirty="0" smtClean="0"/>
            </a:br>
            <a:r>
              <a:rPr lang="en-US" dirty="0" smtClean="0"/>
              <a:t>      All men’s adverts…</a:t>
            </a:r>
            <a:br>
              <a:rPr lang="en-US" dirty="0" smtClean="0"/>
            </a:br>
            <a:r>
              <a:rPr lang="en-US" dirty="0" smtClean="0"/>
              <a:t>      All food adverts…</a:t>
            </a:r>
          </a:p>
          <a:p>
            <a:r>
              <a:rPr lang="en-US" dirty="0" smtClean="0"/>
              <a:t>Why do you suppose the product was advertised in your particular magazine?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Assemble what you’ve learnt so that you can present your findings to the rest of the class.</a:t>
            </a: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Were there similarities between the ads presented?</a:t>
            </a:r>
          </a:p>
          <a:p>
            <a:r>
              <a:rPr lang="en-US" sz="4800" dirty="0" smtClean="0"/>
              <a:t>Did groups recognize similar codes and conventions?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smtClean="0"/>
              <a:t>Extended 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/>
          <a:lstStyle/>
          <a:p>
            <a:r>
              <a:rPr lang="en-US" dirty="0" smtClean="0"/>
              <a:t>Choose one of the following categories of advertisement, and </a:t>
            </a:r>
            <a:r>
              <a:rPr lang="en-US" b="1" dirty="0" smtClean="0"/>
              <a:t>create your own example </a:t>
            </a:r>
            <a:r>
              <a:rPr lang="en-US" dirty="0" smtClean="0"/>
              <a:t>on a blank sheet of paper.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Male beauty</a:t>
            </a:r>
            <a:br>
              <a:rPr lang="en-US" dirty="0" smtClean="0"/>
            </a:br>
            <a:r>
              <a:rPr lang="en-US" dirty="0" smtClean="0"/>
              <a:t>2) Female beauty</a:t>
            </a:r>
            <a:br>
              <a:rPr lang="en-US" dirty="0" smtClean="0"/>
            </a:br>
            <a:r>
              <a:rPr lang="en-US" dirty="0" smtClean="0"/>
              <a:t>3) Male or female fragrance</a:t>
            </a:r>
            <a:br>
              <a:rPr lang="en-US" dirty="0" smtClean="0"/>
            </a:br>
            <a:r>
              <a:rPr lang="en-US" dirty="0" smtClean="0"/>
              <a:t>4) Food</a:t>
            </a:r>
            <a:br>
              <a:rPr lang="en-US" dirty="0" smtClean="0"/>
            </a:br>
            <a:r>
              <a:rPr lang="en-US" dirty="0" smtClean="0"/>
              <a:t>5) Car</a:t>
            </a:r>
            <a:br>
              <a:rPr lang="en-US" dirty="0" smtClean="0"/>
            </a:br>
            <a:r>
              <a:rPr lang="en-US" dirty="0" smtClean="0"/>
              <a:t>6) Technology</a:t>
            </a:r>
            <a:br>
              <a:rPr lang="en-US" dirty="0" smtClean="0"/>
            </a:br>
            <a:r>
              <a:rPr lang="en-US" dirty="0" smtClean="0"/>
              <a:t>7) Male or female fashion</a:t>
            </a:r>
          </a:p>
        </p:txBody>
      </p:sp>
    </p:spTree>
    <p:extLst>
      <p:ext uri="{BB962C8B-B14F-4D97-AF65-F5344CB8AC3E}">
        <p14:creationId xmlns:p14="http://schemas.microsoft.com/office/powerpoint/2010/main" val="34308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At the end of this lesson we will have studied the elements and features of various print advertisements. 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0349"/>
            <a:ext cx="5257800" cy="69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048000" cy="4846320"/>
          </a:xfrm>
        </p:spPr>
        <p:txBody>
          <a:bodyPr/>
          <a:lstStyle/>
          <a:p>
            <a:r>
              <a:rPr lang="en-US" dirty="0" smtClean="0"/>
              <a:t>What is this advert selling?</a:t>
            </a:r>
          </a:p>
          <a:p>
            <a:r>
              <a:rPr lang="en-US" dirty="0" smtClean="0"/>
              <a:t>How does it try to sell it?</a:t>
            </a:r>
          </a:p>
          <a:p>
            <a:r>
              <a:rPr lang="en-US" dirty="0" smtClean="0"/>
              <a:t>Who is the target audience? </a:t>
            </a:r>
            <a:br>
              <a:rPr lang="en-US" dirty="0" smtClean="0"/>
            </a:br>
            <a:r>
              <a:rPr lang="en-US" dirty="0" smtClean="0"/>
              <a:t>How do you know this?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3348275" cy="440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6600" y="0"/>
          <a:ext cx="58674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853"/>
                <a:gridCol w="2367547"/>
              </a:tblGrid>
              <a:tr h="951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Clinique</a:t>
                      </a:r>
                      <a:r>
                        <a:rPr lang="en-US" baseline="0" dirty="0" smtClean="0"/>
                        <a:t> Ad</a:t>
                      </a:r>
                      <a:endParaRPr lang="en-US" dirty="0"/>
                    </a:p>
                  </a:txBody>
                  <a:tcPr/>
                </a:tc>
              </a:tr>
              <a:tr h="23459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Design features </a:t>
                      </a:r>
                      <a:r>
                        <a:rPr lang="en-US" dirty="0" smtClean="0"/>
                        <a:t>(colour, shape, line, balance,</a:t>
                      </a:r>
                      <a:r>
                        <a:rPr lang="en-US" baseline="0" dirty="0" smtClean="0"/>
                        <a:t> focal point, images)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579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Text features </a:t>
                      </a:r>
                      <a:r>
                        <a:rPr lang="en-US" dirty="0" smtClean="0"/>
                        <a:t>(font,</a:t>
                      </a:r>
                      <a:r>
                        <a:rPr lang="en-US" baseline="0" dirty="0" smtClean="0"/>
                        <a:t> size, bullets, titles, headings, subheadings, italics, bold, labels, captions)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13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Intended audience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13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Possible</a:t>
                      </a:r>
                      <a:r>
                        <a:rPr lang="en-US" b="1" baseline="0" dirty="0" smtClean="0"/>
                        <a:t> category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Print advertisements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Ads exist to try to satisfy our </a:t>
            </a:r>
            <a:r>
              <a:rPr lang="en-GB" sz="3600" b="1" dirty="0" smtClean="0"/>
              <a:t>needs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They work by trying to offer you </a:t>
            </a:r>
            <a:r>
              <a:rPr lang="en-GB" sz="3600" b="1" dirty="0" smtClean="0"/>
              <a:t>an image of yourself </a:t>
            </a:r>
            <a:r>
              <a:rPr lang="en-GB" sz="3600" dirty="0" smtClean="0"/>
              <a:t>made to look more glamorous, powerful or popular as a result of using a product.</a:t>
            </a:r>
          </a:p>
          <a:p>
            <a:r>
              <a:rPr lang="en-GB" sz="3600" dirty="0" smtClean="0"/>
              <a:t>A need is </a:t>
            </a:r>
            <a:r>
              <a:rPr lang="en-GB" sz="3600" b="1" dirty="0" smtClean="0"/>
              <a:t>created.</a:t>
            </a:r>
            <a:endParaRPr lang="en-GB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-65851"/>
            <a:ext cx="5257800" cy="69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example...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846320"/>
          </a:xfrm>
        </p:spPr>
        <p:txBody>
          <a:bodyPr>
            <a:normAutofit fontScale="92500" lnSpcReduction="20000"/>
          </a:bodyPr>
          <a:lstStyle/>
          <a:p>
            <a:r>
              <a:rPr lang="en-GB" sz="4000" dirty="0" smtClean="0"/>
              <a:t>Do women really </a:t>
            </a:r>
            <a:r>
              <a:rPr lang="en-GB" sz="4000" b="1" i="1" dirty="0" smtClean="0"/>
              <a:t>need</a:t>
            </a:r>
            <a:r>
              <a:rPr lang="en-GB" sz="4000" dirty="0" smtClean="0"/>
              <a:t> to buy this mascara?</a:t>
            </a:r>
          </a:p>
          <a:p>
            <a:r>
              <a:rPr lang="en-GB" sz="4000" dirty="0" smtClean="0"/>
              <a:t>How is desire created in this advert? How do they persuade women to buy it?</a:t>
            </a:r>
            <a:endParaRPr lang="en-GB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91660">
            <a:off x="4227622" y="2328"/>
            <a:ext cx="2906365" cy="38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239000" cy="1143000"/>
          </a:xfrm>
        </p:spPr>
        <p:txBody>
          <a:bodyPr/>
          <a:lstStyle/>
          <a:p>
            <a:r>
              <a:rPr lang="en-GB" dirty="0" smtClean="0"/>
              <a:t>Target 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343400" cy="59436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Adverts are targeted at a very specific audience.</a:t>
            </a:r>
          </a:p>
          <a:p>
            <a:r>
              <a:rPr lang="en-GB" sz="3200" dirty="0" smtClean="0"/>
              <a:t>For example, would the ‘Clinique’ ad be found in </a:t>
            </a:r>
            <a:r>
              <a:rPr lang="en-GB" sz="3200" i="1" dirty="0" smtClean="0"/>
              <a:t>Men's Health </a:t>
            </a:r>
            <a:r>
              <a:rPr lang="en-GB" sz="3200" dirty="0" smtClean="0"/>
              <a:t>magazine? Why not?</a:t>
            </a:r>
          </a:p>
          <a:p>
            <a:r>
              <a:rPr lang="en-GB" sz="3200" dirty="0" smtClean="0"/>
              <a:t>What sort of ads would you expect to find in </a:t>
            </a:r>
            <a:r>
              <a:rPr lang="en-GB" sz="3200" i="1" dirty="0" smtClean="0"/>
              <a:t>Men’s Health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pic>
        <p:nvPicPr>
          <p:cNvPr id="2050" name="Picture 2" descr="http://www.profileprofit.com/wp-content/plugins/wp-o-matic/cache/4ddcc_david-beckham-mens-health-magazine-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7264">
            <a:off x="5637130" y="1909110"/>
            <a:ext cx="3422317" cy="4654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505200" cy="4846320"/>
          </a:xfrm>
        </p:spPr>
        <p:txBody>
          <a:bodyPr>
            <a:noAutofit/>
          </a:bodyPr>
          <a:lstStyle/>
          <a:p>
            <a:r>
              <a:rPr lang="en-GB" sz="4000" dirty="0" smtClean="0"/>
              <a:t>How does this advert try to sell a typically ‘female’ product to men?</a:t>
            </a:r>
            <a:endParaRPr lang="en-GB" sz="4000" dirty="0"/>
          </a:p>
        </p:txBody>
      </p:sp>
      <p:pic>
        <p:nvPicPr>
          <p:cNvPr id="1026" name="Picture 2" descr="http://www.visit4info.com/sitecontent/LG/fullZZZZZZPRW080802120407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-228600"/>
            <a:ext cx="5105400" cy="7326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543800" cy="2133600"/>
          </a:xfrm>
        </p:spPr>
        <p:txBody>
          <a:bodyPr>
            <a:noAutofit/>
          </a:bodyPr>
          <a:lstStyle/>
          <a:p>
            <a:r>
              <a:rPr lang="en-GB" sz="4000" dirty="0" smtClean="0"/>
              <a:t>How does </a:t>
            </a:r>
            <a:r>
              <a:rPr lang="en-GB" sz="4000" dirty="0" smtClean="0">
                <a:hlinkClick r:id="rId2"/>
              </a:rPr>
              <a:t>this advert </a:t>
            </a:r>
            <a:r>
              <a:rPr lang="en-GB" sz="4000" dirty="0" smtClean="0"/>
              <a:t>try to sell a </a:t>
            </a:r>
            <a:r>
              <a:rPr lang="en-GB" sz="4000" i="1" dirty="0" smtClean="0"/>
              <a:t>male</a:t>
            </a:r>
            <a:r>
              <a:rPr lang="en-GB" sz="4000" dirty="0" smtClean="0"/>
              <a:t> product to women?</a:t>
            </a:r>
            <a:endParaRPr lang="en-GB" sz="4000" dirty="0"/>
          </a:p>
        </p:txBody>
      </p:sp>
      <p:pic>
        <p:nvPicPr>
          <p:cNvPr id="4" name="Picture 2" descr="http://loyalkng.com/wp-content/uploads/2010/02/old-spice-The-Man-Your-Man-Could-Smell-Li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438400"/>
            <a:ext cx="535305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432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Media Unit</vt:lpstr>
      <vt:lpstr>Lesson Objective</vt:lpstr>
      <vt:lpstr>Starter</vt:lpstr>
      <vt:lpstr>PowerPoint Presentation</vt:lpstr>
      <vt:lpstr>Print advertisements</vt:lpstr>
      <vt:lpstr>For example...</vt:lpstr>
      <vt:lpstr>Target Audience</vt:lpstr>
      <vt:lpstr>PowerPoint Presentation</vt:lpstr>
      <vt:lpstr>PowerPoint Presentation</vt:lpstr>
      <vt:lpstr>Analysing print ads</vt:lpstr>
      <vt:lpstr>Extending the task</vt:lpstr>
      <vt:lpstr>Extending the task</vt:lpstr>
      <vt:lpstr>Presenting</vt:lpstr>
      <vt:lpstr>Plenary</vt:lpstr>
      <vt:lpstr>Extended 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Unit</dc:title>
  <dc:creator>Krista N Carson</dc:creator>
  <cp:lastModifiedBy>krista carson</cp:lastModifiedBy>
  <cp:revision>20</cp:revision>
  <dcterms:created xsi:type="dcterms:W3CDTF">2010-06-17T16:03:53Z</dcterms:created>
  <dcterms:modified xsi:type="dcterms:W3CDTF">2011-05-26T08:12:49Z</dcterms:modified>
</cp:coreProperties>
</file>