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73" r:id="rId9"/>
    <p:sldId id="274" r:id="rId10"/>
    <p:sldId id="263" r:id="rId11"/>
    <p:sldId id="269" r:id="rId12"/>
    <p:sldId id="264" r:id="rId13"/>
    <p:sldId id="268" r:id="rId14"/>
    <p:sldId id="270" r:id="rId15"/>
    <p:sldId id="265" r:id="rId16"/>
    <p:sldId id="271" r:id="rId17"/>
    <p:sldId id="272" r:id="rId18"/>
    <p:sldId id="266" r:id="rId19"/>
    <p:sldId id="276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58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02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00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2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3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16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3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50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4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4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5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788B5-B76C-494C-8496-0C5166AF2572}" type="datetimeFigureOut">
              <a:rPr lang="en-GB" smtClean="0"/>
              <a:t>10/10/2011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0DE6-0AC1-44CE-9E11-A9B2B6CB9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63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hc_UUofTKa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hO5ikKJPyL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5YOCXHXE-8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nIXUjzyMe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jwwJ3Jq-emI&amp;feature=relat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Creative Media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Lesson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37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Consider how the following  key groups are typically represented in film….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1320" y="2967335"/>
            <a:ext cx="8241359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children</a:t>
            </a:r>
            <a:endParaRPr lang="en-US" sz="15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9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76672"/>
            <a:ext cx="41148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Children are often portrayed in the media or films in negative or stereotypical ways. For example, based on an analysis by British 18-year-olds of British newspapers, students identified what they perceived to be seven stereotypes of children in the media: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427984" y="548680"/>
            <a:ext cx="4572000" cy="569386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Kids as victims.</a:t>
            </a:r>
            <a:br>
              <a:rPr lang="en-GB" sz="2800" dirty="0" smtClean="0">
                <a:solidFill>
                  <a:schemeClr val="bg1"/>
                </a:solidFill>
              </a:rPr>
            </a:b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Cute kids sell newspapers.</a:t>
            </a:r>
            <a:br>
              <a:rPr lang="en-GB" sz="2800" dirty="0" smtClean="0">
                <a:solidFill>
                  <a:schemeClr val="bg1"/>
                </a:solidFill>
              </a:rPr>
            </a:b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Little devils.</a:t>
            </a:r>
            <a:br>
              <a:rPr lang="en-GB" sz="2800" dirty="0" smtClean="0">
                <a:solidFill>
                  <a:schemeClr val="bg1"/>
                </a:solidFill>
              </a:rPr>
            </a:b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Kids are brilliant.</a:t>
            </a:r>
            <a:br>
              <a:rPr lang="en-GB" sz="2800" dirty="0" smtClean="0">
                <a:solidFill>
                  <a:schemeClr val="bg1"/>
                </a:solidFill>
              </a:rPr>
            </a:b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Kids as accessories.</a:t>
            </a:r>
            <a:br>
              <a:rPr lang="en-GB" sz="2800" dirty="0" smtClean="0">
                <a:solidFill>
                  <a:schemeClr val="bg1"/>
                </a:solidFill>
              </a:rPr>
            </a:b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“Kids these days.”</a:t>
            </a:r>
            <a:br>
              <a:rPr lang="en-GB" sz="2800" dirty="0" smtClean="0">
                <a:solidFill>
                  <a:schemeClr val="bg1"/>
                </a:solidFill>
              </a:rPr>
            </a:b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Brave little angels</a:t>
            </a:r>
          </a:p>
        </p:txBody>
      </p:sp>
    </p:spTree>
    <p:extLst>
      <p:ext uri="{BB962C8B-B14F-4D97-AF65-F5344CB8AC3E}">
        <p14:creationId xmlns:p14="http://schemas.microsoft.com/office/powerpoint/2010/main" val="5510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Consider how the following  key groups are typically represented in film….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78180" y="2967335"/>
            <a:ext cx="5187639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teens</a:t>
            </a:r>
            <a:endParaRPr lang="en-US" sz="15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47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476672"/>
            <a:ext cx="4690864" cy="4525963"/>
          </a:xfrm>
        </p:spPr>
        <p:txBody>
          <a:bodyPr>
            <a:noAutofit/>
          </a:bodyPr>
          <a:lstStyle/>
          <a:p>
            <a:r>
              <a:rPr lang="en-GB" sz="5400" dirty="0" smtClean="0"/>
              <a:t>Watch the following </a:t>
            </a:r>
            <a:r>
              <a:rPr lang="en-GB" sz="5400" dirty="0" smtClean="0">
                <a:hlinkClick r:id="rId2"/>
              </a:rPr>
              <a:t>clip</a:t>
            </a:r>
            <a:r>
              <a:rPr lang="en-GB" sz="5400" dirty="0" smtClean="0"/>
              <a:t>, taking notes on how teenagers and adults are represented.</a:t>
            </a:r>
            <a:endParaRPr lang="en-GB" sz="5400" dirty="0"/>
          </a:p>
        </p:txBody>
      </p:sp>
      <p:pic>
        <p:nvPicPr>
          <p:cNvPr id="2050" name="Picture 2" descr="http://intanzalani.com/wp-content/uploads/2010/03/10-things-i-hate-about-yo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370176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2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Teens</a:t>
            </a:r>
            <a:endParaRPr lang="en-GB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Adolescents are also represented as members of prototypical groups — jocks, nerds, druggie, brains, underdogs, athletes, etc. </a:t>
            </a:r>
          </a:p>
          <a:p>
            <a:r>
              <a:rPr lang="en-GB" sz="4000" dirty="0" smtClean="0"/>
              <a:t>They are often shown as disrespectful, moody and selfish.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686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Consider how the following  key groups are typically are represented in film….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66645" y="1844824"/>
            <a:ext cx="6810711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</a:t>
            </a:r>
          </a:p>
          <a:p>
            <a:pPr algn="ctr"/>
            <a:r>
              <a:rPr lang="en-US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elderly</a:t>
            </a:r>
          </a:p>
        </p:txBody>
      </p:sp>
    </p:spTree>
    <p:extLst>
      <p:ext uri="{BB962C8B-B14F-4D97-AF65-F5344CB8AC3E}">
        <p14:creationId xmlns:p14="http://schemas.microsoft.com/office/powerpoint/2010/main" val="17370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4402832" cy="4525963"/>
          </a:xfrm>
        </p:spPr>
        <p:txBody>
          <a:bodyPr>
            <a:noAutofit/>
          </a:bodyPr>
          <a:lstStyle/>
          <a:p>
            <a:r>
              <a:rPr lang="en-GB" sz="5400" dirty="0" smtClean="0"/>
              <a:t>Watch the following </a:t>
            </a:r>
            <a:r>
              <a:rPr lang="en-GB" sz="5400" dirty="0" smtClean="0">
                <a:hlinkClick r:id="rId2"/>
              </a:rPr>
              <a:t>clip</a:t>
            </a:r>
            <a:r>
              <a:rPr lang="en-GB" sz="5400" dirty="0" smtClean="0"/>
              <a:t>, commenting on how the elderly are portrayed.</a:t>
            </a:r>
            <a:endParaRPr lang="en-GB" sz="5400" dirty="0"/>
          </a:p>
        </p:txBody>
      </p:sp>
      <p:pic>
        <p:nvPicPr>
          <p:cNvPr id="6146" name="Picture 2" descr="http://spin1038.com/wp-content/files/2009/12/4C5FE8A1E7289B924C567B5E282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52735"/>
            <a:ext cx="3888432" cy="428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5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16624"/>
          </a:xfrm>
        </p:spPr>
        <p:txBody>
          <a:bodyPr>
            <a:normAutofit fontScale="85000" lnSpcReduction="20000"/>
          </a:bodyPr>
          <a:lstStyle/>
          <a:p>
            <a:r>
              <a:rPr lang="en-GB" sz="3800" dirty="0" smtClean="0"/>
              <a:t>The elderly are often represented in equally limited ways.</a:t>
            </a:r>
          </a:p>
          <a:p>
            <a:r>
              <a:rPr lang="en-GB" sz="3800" dirty="0" smtClean="0"/>
              <a:t>Under-represented in the media;  A study sponsored by Children Now of prime time television programs in the Fall of 2000  found that only 3% of the characters were 70 and older, and only 13% fell between the ages of 50 and 69.</a:t>
            </a:r>
          </a:p>
          <a:p>
            <a:r>
              <a:rPr lang="en-GB" sz="3800" dirty="0" smtClean="0"/>
              <a:t> The reality is that 9% of the American population is over 70 and 28% are over 50. There was also a gender bias; only 19% of women were over age 40.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1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Consider how the following  key groups are typically represented in film….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89090" y="1844824"/>
            <a:ext cx="696581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Ethnic </a:t>
            </a:r>
          </a:p>
          <a:p>
            <a:pPr algn="ctr"/>
            <a:r>
              <a:rPr lang="en-US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groups</a:t>
            </a:r>
          </a:p>
        </p:txBody>
      </p:sp>
    </p:spTree>
    <p:extLst>
      <p:ext uri="{BB962C8B-B14F-4D97-AF65-F5344CB8AC3E}">
        <p14:creationId xmlns:p14="http://schemas.microsoft.com/office/powerpoint/2010/main" val="30080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3970784" cy="45259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Watch the following </a:t>
            </a:r>
            <a:r>
              <a:rPr lang="en-GB" sz="4000" dirty="0" smtClean="0">
                <a:hlinkClick r:id="rId2"/>
              </a:rPr>
              <a:t>clip</a:t>
            </a:r>
            <a:r>
              <a:rPr lang="en-GB" sz="4000" dirty="0" smtClean="0"/>
              <a:t>, taking notes about how different ethnic groups are represented.</a:t>
            </a:r>
            <a:endParaRPr lang="en-GB" sz="4000" dirty="0"/>
          </a:p>
        </p:txBody>
      </p:sp>
      <p:pic>
        <p:nvPicPr>
          <p:cNvPr id="5122" name="Picture 2" descr="http://www.coverbrowser.com/image/soundtracks/679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410445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3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At the end of this lesson we will have discussed various representations in the media.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17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Ethnic Groups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Representation of race in the media can consist of the same sort of rigid stereotypes that constitute gender portrayal.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/>
              <a:t>, stereotyping of race is seen as more harmful than stereotyping of gender, as media representation may constitute the </a:t>
            </a:r>
            <a:r>
              <a:rPr lang="en-GB" b="1" dirty="0"/>
              <a:t>only</a:t>
            </a:r>
            <a:r>
              <a:rPr lang="en-GB" dirty="0"/>
              <a:t> experience of contact with a particular ethnic group that an audience (particularly an audience of children) may have. Racial stereotypes are often based on social myth, perpetuated down the ages. </a:t>
            </a:r>
          </a:p>
        </p:txBody>
      </p:sp>
    </p:spTree>
    <p:extLst>
      <p:ext uri="{BB962C8B-B14F-4D97-AF65-F5344CB8AC3E}">
        <p14:creationId xmlns:p14="http://schemas.microsoft.com/office/powerpoint/2010/main" val="31001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5410944" cy="45259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Can you think of any films that take the common stereotypes and disregard them?</a:t>
            </a:r>
            <a:endParaRPr lang="en-GB" sz="4000" dirty="0"/>
          </a:p>
        </p:txBody>
      </p:sp>
      <p:pic>
        <p:nvPicPr>
          <p:cNvPr id="7170" name="Picture 2" descr="http://www.terrorhotties.com/wp-content/uploads/2008/09/lin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68760"/>
            <a:ext cx="3324225" cy="416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1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mind map of words and phrases you associate with the following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8000" dirty="0" smtClean="0"/>
              <a:t>Representation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1848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Representation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Autofit/>
          </a:bodyPr>
          <a:lstStyle/>
          <a:p>
            <a:r>
              <a:rPr lang="en-GB" sz="4000" dirty="0" smtClean="0"/>
              <a:t>The way in which people, places or events are re-presented to audiences.</a:t>
            </a:r>
          </a:p>
          <a:p>
            <a:r>
              <a:rPr lang="en-GB" sz="4000" dirty="0" smtClean="0"/>
              <a:t>Designed to  be believable, however if you look closely they are often stereotypical.</a:t>
            </a:r>
          </a:p>
          <a:p>
            <a:r>
              <a:rPr lang="en-GB" sz="4000" dirty="0" smtClean="0"/>
              <a:t>Consider the following </a:t>
            </a:r>
            <a:r>
              <a:rPr lang="en-GB" sz="4000" dirty="0" smtClean="0">
                <a:hlinkClick r:id="rId2"/>
              </a:rPr>
              <a:t>clip</a:t>
            </a:r>
            <a:r>
              <a:rPr lang="en-GB" sz="4000" dirty="0" smtClean="0"/>
              <a:t> of advertisements.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904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Consider how the following  key groups are typically represented in film….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25709" y="2967335"/>
            <a:ext cx="709258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women</a:t>
            </a:r>
            <a:endParaRPr lang="en-US" sz="15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762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Consider how the following  key groups are typically represented in film….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36827" y="2967335"/>
            <a:ext cx="407034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men</a:t>
            </a:r>
            <a:endParaRPr lang="en-US" sz="15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90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56856"/>
            <a:ext cx="3898776" cy="585652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Watch the following </a:t>
            </a:r>
            <a:r>
              <a:rPr lang="en-GB" sz="4400" dirty="0" smtClean="0">
                <a:hlinkClick r:id="rId2"/>
              </a:rPr>
              <a:t>clip</a:t>
            </a:r>
            <a:r>
              <a:rPr lang="en-GB" sz="4400" dirty="0" smtClean="0"/>
              <a:t>, commenting on how men and women are represented.</a:t>
            </a:r>
          </a:p>
        </p:txBody>
      </p:sp>
      <p:pic>
        <p:nvPicPr>
          <p:cNvPr id="1026" name="Picture 2" descr="http://t3.gstatic.com/images?q=tbn:IYvHClHkvkQIIM:http://www.impawards.com/1989/posters/little_mermaid_ver2.jpg&amp;t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3672408" cy="564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3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There are common stereotypes of men in the media. These include:</a:t>
            </a:r>
          </a:p>
          <a:p>
            <a:r>
              <a:rPr lang="en-GB" dirty="0" smtClean="0"/>
              <a:t>The joker</a:t>
            </a:r>
          </a:p>
          <a:p>
            <a:r>
              <a:rPr lang="en-GB" dirty="0" smtClean="0"/>
              <a:t>The jock</a:t>
            </a:r>
          </a:p>
          <a:p>
            <a:r>
              <a:rPr lang="en-GB" dirty="0" smtClean="0"/>
              <a:t>The strong silent type</a:t>
            </a:r>
          </a:p>
          <a:p>
            <a:r>
              <a:rPr lang="en-GB" dirty="0" smtClean="0"/>
              <a:t>The big shot</a:t>
            </a:r>
          </a:p>
          <a:p>
            <a:r>
              <a:rPr lang="en-GB" dirty="0" smtClean="0"/>
              <a:t>The action hero</a:t>
            </a:r>
          </a:p>
          <a:p>
            <a:r>
              <a:rPr lang="en-GB" dirty="0" smtClean="0"/>
              <a:t>The buffoon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2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are also common stereotypes of women in the media. Women are often seen as:</a:t>
            </a:r>
          </a:p>
          <a:p>
            <a:r>
              <a:rPr lang="en-GB" dirty="0" smtClean="0"/>
              <a:t>Sex objects</a:t>
            </a:r>
          </a:p>
          <a:p>
            <a:r>
              <a:rPr lang="en-GB" dirty="0" smtClean="0"/>
              <a:t>Weak – dependent on men</a:t>
            </a:r>
          </a:p>
          <a:p>
            <a:r>
              <a:rPr lang="en-GB" dirty="0" smtClean="0"/>
              <a:t>Easily frightened</a:t>
            </a:r>
          </a:p>
          <a:p>
            <a:r>
              <a:rPr lang="en-GB" dirty="0" smtClean="0"/>
              <a:t>Emotional</a:t>
            </a:r>
          </a:p>
          <a:p>
            <a:r>
              <a:rPr lang="en-GB" dirty="0" smtClean="0"/>
              <a:t>Hysterical</a:t>
            </a:r>
          </a:p>
          <a:p>
            <a:r>
              <a:rPr lang="en-GB" dirty="0" smtClean="0"/>
              <a:t>Less intelligent </a:t>
            </a:r>
          </a:p>
        </p:txBody>
      </p:sp>
    </p:spTree>
    <p:extLst>
      <p:ext uri="{BB962C8B-B14F-4D97-AF65-F5344CB8AC3E}">
        <p14:creationId xmlns:p14="http://schemas.microsoft.com/office/powerpoint/2010/main" val="26104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548</Words>
  <Application>Microsoft Office PowerPoint</Application>
  <PresentationFormat>On-screen Show (4:3)</PresentationFormat>
  <Paragraphs>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Creative Media</vt:lpstr>
      <vt:lpstr>Lesson Objective</vt:lpstr>
      <vt:lpstr>Starter</vt:lpstr>
      <vt:lpstr>Representation</vt:lpstr>
      <vt:lpstr>Consider how the following  key groups are typically represented in film….</vt:lpstr>
      <vt:lpstr>Consider how the following  key groups are typically represented in film….</vt:lpstr>
      <vt:lpstr>PowerPoint Presentation</vt:lpstr>
      <vt:lpstr>Men</vt:lpstr>
      <vt:lpstr>Women</vt:lpstr>
      <vt:lpstr>Consider how the following  key groups are typically represented in film….</vt:lpstr>
      <vt:lpstr>PowerPoint Presentation</vt:lpstr>
      <vt:lpstr>Consider how the following  key groups are typically represented in film….</vt:lpstr>
      <vt:lpstr>PowerPoint Presentation</vt:lpstr>
      <vt:lpstr>Teens</vt:lpstr>
      <vt:lpstr>Consider how the following  key groups are typically are represented in film….</vt:lpstr>
      <vt:lpstr>PowerPoint Presentation</vt:lpstr>
      <vt:lpstr>PowerPoint Presentation</vt:lpstr>
      <vt:lpstr>Consider how the following  key groups are typically represented in film….</vt:lpstr>
      <vt:lpstr>PowerPoint Presentation</vt:lpstr>
      <vt:lpstr>Ethnic Groups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Studies</dc:title>
  <dc:creator>krista carson</dc:creator>
  <cp:lastModifiedBy>Krista Carson</cp:lastModifiedBy>
  <cp:revision>33</cp:revision>
  <dcterms:created xsi:type="dcterms:W3CDTF">2010-09-23T09:01:08Z</dcterms:created>
  <dcterms:modified xsi:type="dcterms:W3CDTF">2011-10-10T11:59:38Z</dcterms:modified>
</cp:coreProperties>
</file>