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703E-952D-43D2-9039-8D3DC04B75D7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DC96-6F29-420D-A3EE-450681FDE5A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Creative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Lesson 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512" y="1844824"/>
            <a:ext cx="5842992" cy="4525963"/>
          </a:xfrm>
        </p:spPr>
        <p:txBody>
          <a:bodyPr>
            <a:noAutofit/>
          </a:bodyPr>
          <a:lstStyle/>
          <a:p>
            <a:r>
              <a:rPr lang="en-GB" sz="4400" dirty="0" smtClean="0"/>
              <a:t>In pairs, read through the article given to you.</a:t>
            </a:r>
          </a:p>
          <a:p>
            <a:r>
              <a:rPr lang="en-GB" sz="4400" dirty="0" smtClean="0"/>
              <a:t>Highlight all the</a:t>
            </a:r>
            <a:r>
              <a:rPr lang="en-GB" sz="4400" dirty="0" smtClean="0">
                <a:solidFill>
                  <a:srgbClr val="00B050"/>
                </a:solidFill>
              </a:rPr>
              <a:t> positive </a:t>
            </a:r>
            <a:r>
              <a:rPr lang="en-GB" sz="4400" dirty="0" smtClean="0"/>
              <a:t>and </a:t>
            </a:r>
            <a:r>
              <a:rPr lang="en-GB" sz="4400" dirty="0" smtClean="0">
                <a:solidFill>
                  <a:srgbClr val="FF0000"/>
                </a:solidFill>
              </a:rPr>
              <a:t>negative </a:t>
            </a:r>
            <a:r>
              <a:rPr lang="en-GB" sz="4400" dirty="0" smtClean="0"/>
              <a:t>aspects of each article.</a:t>
            </a:r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320186" y="332656"/>
            <a:ext cx="84060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Representation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458" name="Picture 2" descr="http://www.firstthings.com/blogs/firstthoughts/wp-content/uploads/2009/06/E_MichaelJack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23" y="1916832"/>
            <a:ext cx="3095625" cy="423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2962672" cy="1143000"/>
          </a:xfrm>
        </p:spPr>
        <p:txBody>
          <a:bodyPr/>
          <a:lstStyle/>
          <a:p>
            <a:r>
              <a:rPr lang="en-GB" dirty="0" smtClean="0"/>
              <a:t>Negatives</a:t>
            </a:r>
            <a:endParaRPr lang="en-GB" dirty="0"/>
          </a:p>
        </p:txBody>
      </p:sp>
      <p:pic>
        <p:nvPicPr>
          <p:cNvPr id="4" name="Picture 7" descr="025JacksonDM_468x5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2584450" cy="309562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80112" y="404664"/>
            <a:ext cx="29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Positives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michael-jackson-is-mad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72816"/>
            <a:ext cx="2443163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the article on teens.</a:t>
            </a:r>
          </a:p>
          <a:p>
            <a:r>
              <a:rPr lang="en-GB" dirty="0" smtClean="0"/>
              <a:t>At the end, write a sentence stating whether you feel the article is a positive or negative representation of your people.</a:t>
            </a:r>
          </a:p>
          <a:p>
            <a:r>
              <a:rPr lang="en-GB" dirty="0" smtClean="0"/>
              <a:t>We will discuss our responses.</a:t>
            </a:r>
          </a:p>
          <a:p>
            <a:r>
              <a:rPr lang="en-GB" dirty="0" smtClean="0"/>
              <a:t>Write a P.E.E paragraph explaining how the article represents young people.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176" y="1412776"/>
            <a:ext cx="4330824" cy="452596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How are young people represented in the media? Do you think this is accurate?</a:t>
            </a:r>
            <a:endParaRPr lang="en-GB" sz="4400" dirty="0"/>
          </a:p>
        </p:txBody>
      </p:sp>
      <p:pic>
        <p:nvPicPr>
          <p:cNvPr id="21506" name="Picture 2" descr="http://www.that-dj.com/wp-content/uploads/image/ch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796532" cy="3704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6600" dirty="0" smtClean="0"/>
              <a:t>At the end of this lesson you will understand what representation means in the Media.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Pictionary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Each student will be given one card, with a profession on it. </a:t>
            </a:r>
            <a:endParaRPr lang="en-GB" sz="3600" dirty="0"/>
          </a:p>
          <a:p>
            <a:r>
              <a:rPr lang="en-GB" sz="3600" b="1" dirty="0" smtClean="0"/>
              <a:t>Do not show your card to anyone.</a:t>
            </a:r>
          </a:p>
          <a:p>
            <a:r>
              <a:rPr lang="en-GB" sz="3600" dirty="0" smtClean="0"/>
              <a:t>Sketch an image to represent the profession, and have your group members guess what type of job  you’ve drawn.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clues gave away a particular profession?</a:t>
            </a:r>
            <a:endParaRPr lang="en-GB" dirty="0"/>
          </a:p>
        </p:txBody>
      </p:sp>
      <p:pic>
        <p:nvPicPr>
          <p:cNvPr id="1028" name="Picture 4" descr="C:\Users\krista carson\AppData\Local\Microsoft\Windows\Temporary Internet Files\Content.IE5\VOSSBT2S\MC9002153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2304256" cy="3623083"/>
          </a:xfrm>
          <a:prstGeom prst="rect">
            <a:avLst/>
          </a:prstGeom>
          <a:noFill/>
        </p:spPr>
      </p:pic>
      <p:pic>
        <p:nvPicPr>
          <p:cNvPr id="1029" name="Picture 5" descr="C:\Users\krista carson\AppData\Local\Microsoft\Windows\Temporary Internet Files\Content.IE5\45Y924S8\MC9000576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05148"/>
            <a:ext cx="3824131" cy="2452852"/>
          </a:xfrm>
          <a:prstGeom prst="rect">
            <a:avLst/>
          </a:prstGeom>
          <a:noFill/>
        </p:spPr>
      </p:pic>
      <p:pic>
        <p:nvPicPr>
          <p:cNvPr id="1030" name="Picture 6" descr="C:\Users\krista carson\AppData\Local\Microsoft\Windows\Temporary Internet Files\Content.IE5\VOSSBT2S\MC90044714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276872"/>
            <a:ext cx="2052628" cy="2985641"/>
          </a:xfrm>
          <a:prstGeom prst="rect">
            <a:avLst/>
          </a:prstGeom>
          <a:noFill/>
        </p:spPr>
      </p:pic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509120"/>
            <a:ext cx="2571041" cy="219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DEFn</a:t>
            </a:r>
            <a:r>
              <a:rPr lang="en-GB" sz="4400" dirty="0" smtClean="0"/>
              <a:t>: A fixed image or set of characteristics that people consider to represent a particular type of person or thing.</a:t>
            </a:r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1043608" y="0"/>
            <a:ext cx="6932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STEREOTYPE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hairierahman.files.wordpress.com/2009/06/michael-jack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3333750" cy="48101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5842992" cy="4525963"/>
          </a:xfrm>
        </p:spPr>
        <p:txBody>
          <a:bodyPr/>
          <a:lstStyle/>
          <a:p>
            <a:r>
              <a:rPr lang="en-GB" dirty="0" smtClean="0"/>
              <a:t>For Media Studies, this term means the way that people, places and events are portrayed in the Media.</a:t>
            </a:r>
          </a:p>
          <a:p>
            <a:r>
              <a:rPr lang="en-GB" dirty="0" smtClean="0"/>
              <a:t>To help us understand representation, lets consider Michael Jackson...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0186" y="332656"/>
            <a:ext cx="84060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Representation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 rot="21100796">
            <a:off x="2067520" y="5056827"/>
            <a:ext cx="4104456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do you think about him?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hairierahman.files.wordpress.com/2009/06/michael-jack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3333750" cy="48101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5842992" cy="4525963"/>
          </a:xfrm>
        </p:spPr>
        <p:txBody>
          <a:bodyPr>
            <a:noAutofit/>
          </a:bodyPr>
          <a:lstStyle/>
          <a:p>
            <a:r>
              <a:rPr lang="en-GB" sz="3600" dirty="0" smtClean="0"/>
              <a:t>Your perception of Michael Jackson may have been formed by exposure to the media.</a:t>
            </a:r>
          </a:p>
          <a:p>
            <a:r>
              <a:rPr lang="en-GB" sz="3600" dirty="0" smtClean="0"/>
              <a:t>Jackson has been portrayed in many positive and many negative ways, especially since his death.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320186" y="332656"/>
            <a:ext cx="84060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Representation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The following slide contains 5 images of Michael Jackson.</a:t>
            </a:r>
          </a:p>
          <a:p>
            <a:r>
              <a:rPr lang="en-GB" sz="4400" dirty="0" smtClean="0"/>
              <a:t>Consider whether each image is positive, negative or neutral. Make sure you can explain your response.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ichael-jackson-is-mad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443163" cy="3095625"/>
          </a:xfrm>
          <a:prstGeom prst="rect">
            <a:avLst/>
          </a:prstGeom>
          <a:noFill/>
        </p:spPr>
      </p:pic>
      <p:pic>
        <p:nvPicPr>
          <p:cNvPr id="5" name="Picture 7" descr="025JacksonDM_468x5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333375"/>
            <a:ext cx="2584450" cy="3095625"/>
          </a:xfrm>
          <a:prstGeom prst="rect">
            <a:avLst/>
          </a:prstGeom>
          <a:noFill/>
        </p:spPr>
      </p:pic>
      <p:pic>
        <p:nvPicPr>
          <p:cNvPr id="6" name="Picture 9" descr="michael-jacks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7963" y="333375"/>
            <a:ext cx="2322512" cy="3095625"/>
          </a:xfrm>
          <a:prstGeom prst="rect">
            <a:avLst/>
          </a:prstGeom>
          <a:noFill/>
        </p:spPr>
      </p:pic>
      <p:pic>
        <p:nvPicPr>
          <p:cNvPr id="7" name="Picture 11" descr="michael-jackson-thril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835400"/>
            <a:ext cx="2663825" cy="2619375"/>
          </a:xfrm>
          <a:prstGeom prst="rect">
            <a:avLst/>
          </a:prstGeom>
          <a:noFill/>
        </p:spPr>
      </p:pic>
      <p:pic>
        <p:nvPicPr>
          <p:cNvPr id="8" name="Picture 13" descr="michael-jackson-las-veg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861048"/>
            <a:ext cx="3311525" cy="2649537"/>
          </a:xfrm>
          <a:prstGeom prst="rect">
            <a:avLst/>
          </a:prstGeom>
          <a:noFill/>
        </p:spPr>
      </p:pic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268538" y="4048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435600" y="4048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2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388350" y="4048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3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555875" y="3933825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7524328" y="39859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Creative Media</vt:lpstr>
      <vt:lpstr>Lesson Objective</vt:lpstr>
      <vt:lpstr>Starter: Pictionary</vt:lpstr>
      <vt:lpstr>Starter: Feedback</vt:lpstr>
      <vt:lpstr>PowerPoint Presentation</vt:lpstr>
      <vt:lpstr>PowerPoint Presentation</vt:lpstr>
      <vt:lpstr>PowerPoint Presentation</vt:lpstr>
      <vt:lpstr>Task</vt:lpstr>
      <vt:lpstr>PowerPoint Presentation</vt:lpstr>
      <vt:lpstr>PowerPoint Presentation</vt:lpstr>
      <vt:lpstr>Negatives</vt:lpstr>
      <vt:lpstr>Task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18</cp:revision>
  <dcterms:created xsi:type="dcterms:W3CDTF">2010-07-01T08:17:54Z</dcterms:created>
  <dcterms:modified xsi:type="dcterms:W3CDTF">2011-06-06T11:52:48Z</dcterms:modified>
</cp:coreProperties>
</file>