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75E5-93FA-4E90-86AB-A90F27060071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0538-5724-408E-9CCC-DF9E89CF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VEKnrPeCEe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Creative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228600"/>
            <a:ext cx="8229600" cy="1143000"/>
          </a:xfrm>
        </p:spPr>
        <p:txBody>
          <a:bodyPr/>
          <a:lstStyle/>
          <a:p>
            <a:r>
              <a:rPr lang="en-GB" dirty="0" smtClean="0"/>
              <a:t>Media Language</a:t>
            </a:r>
            <a:endParaRPr lang="en-GB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4648200" cy="3962400"/>
          </a:xfrm>
        </p:spPr>
        <p:txBody>
          <a:bodyPr>
            <a:normAutofit/>
          </a:bodyPr>
          <a:lstStyle/>
          <a:p>
            <a:r>
              <a:rPr lang="en-GB" dirty="0" smtClean="0"/>
              <a:t>Means “put </a:t>
            </a:r>
            <a:r>
              <a:rPr lang="en-GB" dirty="0"/>
              <a:t>in scene”</a:t>
            </a:r>
          </a:p>
          <a:p>
            <a:r>
              <a:rPr lang="en-GB" dirty="0" smtClean="0"/>
              <a:t>The idea is that everything </a:t>
            </a:r>
            <a:r>
              <a:rPr lang="en-GB" dirty="0"/>
              <a:t>is in the scene for a </a:t>
            </a:r>
            <a:r>
              <a:rPr lang="en-GB" b="1" dirty="0"/>
              <a:t>reason</a:t>
            </a:r>
            <a:r>
              <a:rPr lang="en-GB" dirty="0"/>
              <a:t>.</a:t>
            </a:r>
          </a:p>
          <a:p>
            <a:r>
              <a:rPr lang="en-GB" dirty="0"/>
              <a:t>This includes props, lighting, music, setting, characters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3842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Mise-en-scene</a:t>
            </a:r>
            <a:endParaRPr lang="en-US" sz="4800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657600" cy="5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3810000"/>
            <a:ext cx="2514600" cy="2819400"/>
          </a:xfrm>
        </p:spPr>
        <p:txBody>
          <a:bodyPr>
            <a:normAutofit/>
          </a:bodyPr>
          <a:lstStyle/>
          <a:p>
            <a:r>
              <a:rPr lang="en-GB" sz="4800" dirty="0" err="1" smtClean="0"/>
              <a:t>Mise</a:t>
            </a:r>
            <a:r>
              <a:rPr lang="en-GB" sz="4800" dirty="0" smtClean="0"/>
              <a:t>- en-scene 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76200" y="3810000"/>
            <a:ext cx="609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Things to consider: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1) setting and props used</a:t>
            </a:r>
          </a:p>
          <a:p>
            <a:r>
              <a:rPr lang="en-GB" sz="2400" dirty="0" smtClean="0"/>
              <a:t>2) Costume and make-up used</a:t>
            </a:r>
          </a:p>
          <a:p>
            <a:r>
              <a:rPr lang="en-GB" sz="2400" dirty="0" smtClean="0"/>
              <a:t>3) Actors – their expression and movement</a:t>
            </a:r>
          </a:p>
          <a:p>
            <a:r>
              <a:rPr lang="en-GB" sz="2400" dirty="0" smtClean="0"/>
              <a:t>4) Lighting and use of colour</a:t>
            </a:r>
          </a:p>
          <a:p>
            <a:r>
              <a:rPr lang="en-GB" sz="2400" dirty="0" smtClean="0"/>
              <a:t>5) The way objects and people are positioned.</a:t>
            </a:r>
            <a:endParaRPr lang="en-GB" sz="2400" dirty="0"/>
          </a:p>
        </p:txBody>
      </p:sp>
      <p:pic>
        <p:nvPicPr>
          <p:cNvPr id="4098" name="Picture 2" descr="http://files.myopera.com/coxy/albums/527288/the_hangover_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07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rista carson\Local Settings\Temporary Internet Files\Content.IE5\VTDIBIUL\MC9003360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43469"/>
            <a:ext cx="3630440" cy="271453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Mise</a:t>
            </a:r>
            <a:r>
              <a:rPr lang="en-GB" dirty="0" smtClean="0"/>
              <a:t> en Scene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Signifiers and Symbols:</a:t>
            </a:r>
          </a:p>
          <a:p>
            <a:pPr lvl="1"/>
            <a:r>
              <a:rPr lang="en-GB" sz="3600" dirty="0" smtClean="0"/>
              <a:t>Verbal (seen) or an aural (heard) SIGN that an audience places a meaning onto: for example, a dove could mean peace, a creaky noise or a scream could create fear, a heart shape could signify love, etc.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28956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graveyard_scr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7438"/>
            <a:ext cx="9144000" cy="5370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76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Create a list with the denotations and connotations of this image. Once you’ve completed your list, write a paragraph explaining the meaning behind the image.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28956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Create a list with the denotations and connotations of this image. Once you’ve completed your list, write a paragraph explaining the meaning behind the image.</a:t>
            </a:r>
            <a:endParaRPr lang="en-GB" sz="2000" b="1" dirty="0"/>
          </a:p>
        </p:txBody>
      </p:sp>
      <p:pic>
        <p:nvPicPr>
          <p:cNvPr id="1026" name="Picture 2" descr="http://greenscreencinema.com/images/articles/2008051912325067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8" y="1143000"/>
            <a:ext cx="84823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28956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Create a list with the denotations and connotations of this image. Once you’ve completed your list, write a paragraph explaining the meaning behind the image.</a:t>
            </a:r>
            <a:endParaRPr lang="en-GB" sz="2000" b="1" dirty="0"/>
          </a:p>
        </p:txBody>
      </p:sp>
      <p:pic>
        <p:nvPicPr>
          <p:cNvPr id="2050" name="Picture 2" descr="http://content.cteonline.org/resources/images/2f/2f68de1b/2f68de1b91c09fe54731ab3ddf3fe0968f7e49a3/MiseenSceneambe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486196" cy="50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28956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Create a list with the denotations and connotations of this image. Once you’ve completed your list, write a paragraph explaining the meaning behind the image.</a:t>
            </a:r>
            <a:endParaRPr lang="en-GB" sz="2000" b="1" dirty="0"/>
          </a:p>
        </p:txBody>
      </p:sp>
      <p:pic>
        <p:nvPicPr>
          <p:cNvPr id="3074" name="Picture 2" descr="http://fmstcolgate.files.wordpress.com/2010/03/lowe-decor-blog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799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dirty="0" smtClean="0"/>
              <a:t>At the end of this lesson we will know the Key </a:t>
            </a:r>
            <a:r>
              <a:rPr lang="en-US" sz="6000" dirty="0"/>
              <a:t>C</a:t>
            </a:r>
            <a:r>
              <a:rPr lang="en-US" sz="6000" dirty="0" smtClean="0"/>
              <a:t>oncepts for Media Studies, and have a solid understanding of denoting and connoting.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dirty="0" smtClean="0"/>
              <a:t>The following Key Concepts will be the basis of the subject content of the course: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edia Language: forms and convention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udience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nstitutions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epresentations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886200"/>
            <a:ext cx="610936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MAIR</a:t>
            </a:r>
            <a:endParaRPr lang="en-US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618"/>
            <a:ext cx="8229600" cy="4525963"/>
          </a:xfrm>
        </p:spPr>
        <p:txBody>
          <a:bodyPr/>
          <a:lstStyle/>
          <a:p>
            <a:r>
              <a:rPr lang="en-US" dirty="0" smtClean="0"/>
              <a:t>Mair works across various media types, from television, films, the internet and magazines.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21265">
            <a:off x="748074" y="2021466"/>
            <a:ext cx="2489229" cy="32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5110">
            <a:off x="5674958" y="1957142"/>
            <a:ext cx="2582937" cy="35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66119"/>
            <a:ext cx="2952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Media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ways in which media texts communicate </a:t>
            </a:r>
            <a:r>
              <a:rPr lang="en-US" sz="4000" dirty="0" smtClean="0"/>
              <a:t>with people that use them. We will study camera movement, editing, and so on.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399"/>
            <a:ext cx="5410200" cy="31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A look at how people </a:t>
            </a:r>
            <a:r>
              <a:rPr lang="en-US" b="1" dirty="0" smtClean="0"/>
              <a:t>receive</a:t>
            </a:r>
            <a:r>
              <a:rPr lang="en-US" dirty="0" smtClean="0"/>
              <a:t> media texts. We will look at </a:t>
            </a:r>
            <a:r>
              <a:rPr lang="en-US" i="1" dirty="0" smtClean="0"/>
              <a:t>how</a:t>
            </a:r>
            <a:r>
              <a:rPr lang="en-US" dirty="0" smtClean="0"/>
              <a:t> </a:t>
            </a:r>
            <a:r>
              <a:rPr lang="en-US" b="1" dirty="0" smtClean="0"/>
              <a:t>specific audiences are targeted </a:t>
            </a:r>
            <a:r>
              <a:rPr lang="en-US" dirty="0" smtClean="0"/>
              <a:t>by media companies.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7696200" cy="35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1143000"/>
          </a:xfrm>
        </p:spPr>
        <p:txBody>
          <a:bodyPr/>
          <a:lstStyle/>
          <a:p>
            <a:r>
              <a:rPr lang="en-US" dirty="0" smtClean="0"/>
              <a:t>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9530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study of the people who </a:t>
            </a:r>
            <a:r>
              <a:rPr lang="en-US" sz="4400" b="1" dirty="0" smtClean="0"/>
              <a:t>own and make the media texts</a:t>
            </a:r>
            <a:r>
              <a:rPr lang="en-US" sz="4400" dirty="0" smtClean="0"/>
              <a:t>, and what they stand to </a:t>
            </a:r>
            <a:r>
              <a:rPr lang="en-US" sz="4400" b="1" dirty="0" smtClean="0"/>
              <a:t>gain</a:t>
            </a:r>
            <a:r>
              <a:rPr lang="en-US" sz="44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12369" y="1426371"/>
            <a:ext cx="68580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A study of how various people are </a:t>
            </a:r>
            <a:r>
              <a:rPr lang="en-US" b="1" dirty="0" smtClean="0"/>
              <a:t>represented by the media</a:t>
            </a:r>
            <a:r>
              <a:rPr lang="en-US" dirty="0" smtClean="0"/>
              <a:t>. This will allow you to </a:t>
            </a:r>
            <a:r>
              <a:rPr lang="en-US" b="1" dirty="0" smtClean="0"/>
              <a:t>critically view </a:t>
            </a:r>
            <a:r>
              <a:rPr lang="en-US" dirty="0" smtClean="0"/>
              <a:t>how people are presented in television and films.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5534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Today, we are going to focus on Media Language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462385" cy="37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397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Creative Media</vt:lpstr>
      <vt:lpstr>Lesson Objective</vt:lpstr>
      <vt:lpstr>The Key Concepts</vt:lpstr>
      <vt:lpstr>PowerPoint Presentation</vt:lpstr>
      <vt:lpstr>Media Language</vt:lpstr>
      <vt:lpstr>Audience</vt:lpstr>
      <vt:lpstr>Institution</vt:lpstr>
      <vt:lpstr>Representation</vt:lpstr>
      <vt:lpstr>Today, we are going to focus on Media Language</vt:lpstr>
      <vt:lpstr>Media Language</vt:lpstr>
      <vt:lpstr>Mise- en-scene </vt:lpstr>
      <vt:lpstr>Mise en Scene</vt:lpstr>
      <vt:lpstr>Task</vt:lpstr>
      <vt:lpstr>Task</vt:lpstr>
      <vt:lpstr>Task</vt:lpstr>
      <vt:lpstr>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Krista N Carson</dc:creator>
  <cp:lastModifiedBy>krista carson</cp:lastModifiedBy>
  <cp:revision>48</cp:revision>
  <dcterms:created xsi:type="dcterms:W3CDTF">2010-06-29T17:55:43Z</dcterms:created>
  <dcterms:modified xsi:type="dcterms:W3CDTF">2011-06-06T11:32:23Z</dcterms:modified>
</cp:coreProperties>
</file>