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2" r:id="rId6"/>
    <p:sldId id="263" r:id="rId7"/>
    <p:sldId id="264" r:id="rId8"/>
    <p:sldId id="265" r:id="rId9"/>
    <p:sldId id="266" r:id="rId10"/>
    <p:sldId id="259" r:id="rId11"/>
    <p:sldId id="260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3F90-4AB8-47AD-9A8E-513C3D5B47BD}" type="datetimeFigureOut">
              <a:rPr lang="en-GB" smtClean="0"/>
              <a:pPr/>
              <a:t>27/09/2011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B129-DFBF-4AE6-B573-E3AA464CBD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0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3F90-4AB8-47AD-9A8E-513C3D5B47BD}" type="datetimeFigureOut">
              <a:rPr lang="en-GB" smtClean="0"/>
              <a:pPr/>
              <a:t>27/09/2011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B129-DFBF-4AE6-B573-E3AA464CBD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3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3F90-4AB8-47AD-9A8E-513C3D5B47BD}" type="datetimeFigureOut">
              <a:rPr lang="en-GB" smtClean="0"/>
              <a:pPr/>
              <a:t>27/09/2011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B129-DFBF-4AE6-B573-E3AA464CBD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79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3F90-4AB8-47AD-9A8E-513C3D5B47BD}" type="datetimeFigureOut">
              <a:rPr lang="en-GB" smtClean="0"/>
              <a:pPr/>
              <a:t>27/09/2011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B129-DFBF-4AE6-B573-E3AA464CBD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84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3F90-4AB8-47AD-9A8E-513C3D5B47BD}" type="datetimeFigureOut">
              <a:rPr lang="en-GB" smtClean="0"/>
              <a:pPr/>
              <a:t>27/09/2011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B129-DFBF-4AE6-B573-E3AA464CBD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19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3F90-4AB8-47AD-9A8E-513C3D5B47BD}" type="datetimeFigureOut">
              <a:rPr lang="en-GB" smtClean="0"/>
              <a:pPr/>
              <a:t>27/09/2011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B129-DFBF-4AE6-B573-E3AA464CBD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89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3F90-4AB8-47AD-9A8E-513C3D5B47BD}" type="datetimeFigureOut">
              <a:rPr lang="en-GB" smtClean="0"/>
              <a:pPr/>
              <a:t>27/09/2011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B129-DFBF-4AE6-B573-E3AA464CBD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153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3F90-4AB8-47AD-9A8E-513C3D5B47BD}" type="datetimeFigureOut">
              <a:rPr lang="en-GB" smtClean="0"/>
              <a:pPr/>
              <a:t>27/09/2011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B129-DFBF-4AE6-B573-E3AA464CBD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52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3F90-4AB8-47AD-9A8E-513C3D5B47BD}" type="datetimeFigureOut">
              <a:rPr lang="en-GB" smtClean="0"/>
              <a:pPr/>
              <a:t>27/09/2011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B129-DFBF-4AE6-B573-E3AA464CBD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353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3F90-4AB8-47AD-9A8E-513C3D5B47BD}" type="datetimeFigureOut">
              <a:rPr lang="en-GB" smtClean="0"/>
              <a:pPr/>
              <a:t>27/09/2011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B129-DFBF-4AE6-B573-E3AA464CBD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98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D3F90-4AB8-47AD-9A8E-513C3D5B47BD}" type="datetimeFigureOut">
              <a:rPr lang="en-GB" smtClean="0"/>
              <a:pPr/>
              <a:t>27/09/2011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B129-DFBF-4AE6-B573-E3AA464CBD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59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D3F90-4AB8-47AD-9A8E-513C3D5B47BD}" type="datetimeFigureOut">
              <a:rPr lang="en-GB" smtClean="0"/>
              <a:pPr/>
              <a:t>27/09/2011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BB129-DFBF-4AE6-B573-E3AA464CBD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3124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sQnrTBUjpmE&amp;feature=channel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hyperlink" Target="http://www.youtube.com/watch?v=ViLDPBaIO-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ZKgurjb8TCs&amp;feature=related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://www.youtube.com/watch?v=h6sj89xgnl4" TargetMode="External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youtube.com/watch?v=oOGKa7bMuoE&amp;feature=relate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outube.com/watch?v=rkXiQ2QcCj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MdthDT8mW4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watch?v=Jdx_zQLtme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youtube.com/watch?v=4gIdceyd1L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Creative Media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Lesson </a:t>
            </a:r>
            <a:r>
              <a:rPr lang="en-GB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8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3600" dirty="0" smtClean="0"/>
              <a:t>We will watch a series of different film clips.</a:t>
            </a:r>
          </a:p>
          <a:p>
            <a:r>
              <a:rPr lang="en-GB" sz="3600" dirty="0" smtClean="0"/>
              <a:t>Consider the shot types used</a:t>
            </a:r>
          </a:p>
          <a:p>
            <a:r>
              <a:rPr lang="en-GB" sz="3600" dirty="0" smtClean="0"/>
              <a:t>Consider the audience positioning techniques used</a:t>
            </a:r>
          </a:p>
          <a:p>
            <a:r>
              <a:rPr lang="en-GB" sz="3600" dirty="0" smtClean="0"/>
              <a:t>Comment on why you think the director chose each shot type. What was the desired effect? Do you feel this effect was achieved?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10565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Clips</a:t>
            </a:r>
            <a:endParaRPr lang="en-GB" dirty="0"/>
          </a:p>
        </p:txBody>
      </p:sp>
      <p:pic>
        <p:nvPicPr>
          <p:cNvPr id="614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385907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429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3573016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57278" y="1196752"/>
            <a:ext cx="498672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136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844824"/>
            <a:ext cx="4427984" cy="29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dirty="0" smtClean="0"/>
              <a:t>Plenary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4176464" cy="57214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Watch the final battle of the Lion King.</a:t>
            </a:r>
          </a:p>
          <a:p>
            <a:r>
              <a:rPr lang="en-US" dirty="0" smtClean="0"/>
              <a:t>Record the information as before.</a:t>
            </a:r>
          </a:p>
          <a:p>
            <a:r>
              <a:rPr lang="en-US" dirty="0" smtClean="0"/>
              <a:t>Write a brief analysis of the scene, making reference to the shot types and audience positioning techniques used, commenting on why they were used and if they were effective.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6000" dirty="0"/>
              <a:t>A</a:t>
            </a:r>
            <a:r>
              <a:rPr lang="en-GB" sz="6000" dirty="0" smtClean="0"/>
              <a:t>t the end of this lesson we will have analysed camera shots/angles and the effect they have on the audience.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97291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Shots Starter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4762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284984"/>
            <a:ext cx="47625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780928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268760"/>
            <a:ext cx="44767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407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0"/>
            <a:ext cx="2895600" cy="1143000"/>
          </a:xfrm>
        </p:spPr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762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Create a list with the denotations and connotations of this image. Once you’ve completed your list, write a paragraph explaining the meaning behind the image.</a:t>
            </a:r>
            <a:endParaRPr lang="en-GB" sz="2000" b="1" dirty="0"/>
          </a:p>
        </p:txBody>
      </p:sp>
      <p:pic>
        <p:nvPicPr>
          <p:cNvPr id="1026" name="Picture 2" descr="http://www.cinemaisdope.com/news/films/itsawonderfullife/its_a_wonderful_lif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65832"/>
            <a:ext cx="7056784" cy="561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20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Audience positioning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Audiences enjoy texts when they feel involved in them. </a:t>
            </a:r>
          </a:p>
          <a:p>
            <a:r>
              <a:rPr lang="en-GB" dirty="0" smtClean="0"/>
              <a:t>We will learn to analyse the techniques used to ‘sew’ the audience into the text.</a:t>
            </a:r>
          </a:p>
          <a:p>
            <a:pPr lvl="1"/>
            <a:r>
              <a:rPr lang="en-GB" dirty="0" smtClean="0"/>
              <a:t>Narrative  (the story)</a:t>
            </a:r>
          </a:p>
          <a:p>
            <a:pPr lvl="1"/>
            <a:r>
              <a:rPr lang="en-GB" dirty="0" smtClean="0"/>
              <a:t>Development ( how the story is told)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01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Point of View shots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4032448" cy="4853136"/>
          </a:xfrm>
        </p:spPr>
        <p:txBody>
          <a:bodyPr>
            <a:normAutofit/>
          </a:bodyPr>
          <a:lstStyle/>
          <a:p>
            <a:r>
              <a:rPr lang="en-GB" dirty="0" smtClean="0"/>
              <a:t>Adopts the position of the character – over the shoulder or ‘in their eyes’</a:t>
            </a:r>
          </a:p>
          <a:p>
            <a:r>
              <a:rPr lang="en-GB" dirty="0" smtClean="0"/>
              <a:t>Audience feels they are experiencing things as well. </a:t>
            </a: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00808"/>
            <a:ext cx="4788024" cy="338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100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Reaction Shots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72" y="4840560"/>
            <a:ext cx="8229600" cy="2620888"/>
          </a:xfrm>
        </p:spPr>
        <p:txBody>
          <a:bodyPr/>
          <a:lstStyle/>
          <a:p>
            <a:r>
              <a:rPr lang="en-GB" dirty="0" smtClean="0"/>
              <a:t>Extreme close-up of face to show reaction to something.</a:t>
            </a:r>
            <a:endParaRPr lang="en-GB" dirty="0"/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052736"/>
            <a:ext cx="601512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982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Insert shots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en-GB" dirty="0" smtClean="0"/>
              <a:t>Gives the audience extra information that one or more characters may not know yet. The audience is aware of what is happening when some characters do not. </a:t>
            </a:r>
            <a:endParaRPr lang="en-GB" dirty="0"/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140968"/>
            <a:ext cx="5552378" cy="334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28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Shot reverse </a:t>
            </a:r>
            <a:r>
              <a:rPr lang="en-GB" dirty="0" smtClean="0"/>
              <a:t>shot/two-shot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Camera alternates between 2 characters.</a:t>
            </a:r>
          </a:p>
          <a:p>
            <a:r>
              <a:rPr lang="en-GB" dirty="0" smtClean="0"/>
              <a:t>Usually as part of a conversation.</a:t>
            </a:r>
          </a:p>
          <a:p>
            <a:r>
              <a:rPr lang="en-GB" dirty="0" smtClean="0"/>
              <a:t>Audience feels like 3rd person in the shot.</a:t>
            </a:r>
            <a:endParaRPr lang="en-GB" dirty="0"/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268760"/>
            <a:ext cx="363347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740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297</Words>
  <Application>Microsoft Office PowerPoint</Application>
  <PresentationFormat>On-screen Show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Creative Media</vt:lpstr>
      <vt:lpstr>Lesson Objective</vt:lpstr>
      <vt:lpstr>Types of Shots Starter</vt:lpstr>
      <vt:lpstr>Task</vt:lpstr>
      <vt:lpstr>Audience positioning</vt:lpstr>
      <vt:lpstr>Point of View shots</vt:lpstr>
      <vt:lpstr>Reaction Shots</vt:lpstr>
      <vt:lpstr>Insert shots</vt:lpstr>
      <vt:lpstr>Shot reverse shot/two-shot</vt:lpstr>
      <vt:lpstr>Task</vt:lpstr>
      <vt:lpstr>Clips</vt:lpstr>
      <vt:lpstr>Plenary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Studies</dc:title>
  <dc:creator>krista carson</dc:creator>
  <cp:lastModifiedBy>Krista Carson</cp:lastModifiedBy>
  <cp:revision>23</cp:revision>
  <dcterms:created xsi:type="dcterms:W3CDTF">2010-09-07T10:32:56Z</dcterms:created>
  <dcterms:modified xsi:type="dcterms:W3CDTF">2011-09-27T15:00:52Z</dcterms:modified>
</cp:coreProperties>
</file>