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1EAC6-5C70-4B0A-B56B-69F5322AF0C0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55B6-5CD8-4640-90A2-AB3209BC6C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vFPJPwBdj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zYldW0i7lI" TargetMode="External"/><Relationship Id="rId2" Type="http://schemas.openxmlformats.org/officeDocument/2006/relationships/hyperlink" Target="http://www.youtube.com/watch?v=wyDifF2_C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FCb-iYTSg0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Creative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Unit Lesson </a:t>
            </a:r>
            <a:r>
              <a:rPr lang="en-US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At the end of this lesson we will have learnt the final camera terms and definitions and analysed two films.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following </a:t>
            </a:r>
            <a:r>
              <a:rPr lang="en-US" dirty="0" smtClean="0">
                <a:hlinkClick r:id="rId2"/>
              </a:rPr>
              <a:t>clip</a:t>
            </a:r>
            <a:r>
              <a:rPr lang="en-US" dirty="0" smtClean="0"/>
              <a:t>. Look for evidence of the following: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genre </a:t>
            </a:r>
            <a:r>
              <a:rPr lang="en-US" dirty="0" smtClean="0"/>
              <a:t>of the film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narrative structure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Audience positioning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Camera shots and angles </a:t>
            </a:r>
            <a:r>
              <a:rPr lang="en-US" b="1" dirty="0" smtClean="0"/>
              <a:t>used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77524" y="5096470"/>
            <a:ext cx="478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Create a table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Camera 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Establishing Shots</a:t>
            </a:r>
          </a:p>
          <a:p>
            <a:pPr lvl="1"/>
            <a:r>
              <a:rPr lang="en-US" sz="5400" dirty="0" smtClean="0">
                <a:hlinkClick r:id="rId2"/>
              </a:rPr>
              <a:t>Set the location</a:t>
            </a:r>
            <a:endParaRPr lang="en-US" sz="5400" dirty="0" smtClean="0"/>
          </a:p>
          <a:p>
            <a:r>
              <a:rPr lang="en-US" sz="5400" dirty="0" smtClean="0"/>
              <a:t>Slo-mo</a:t>
            </a:r>
          </a:p>
          <a:p>
            <a:pPr lvl="1"/>
            <a:r>
              <a:rPr lang="en-US" sz="5400" dirty="0" smtClean="0">
                <a:hlinkClick r:id="rId3"/>
              </a:rPr>
              <a:t>Slow </a:t>
            </a:r>
            <a:r>
              <a:rPr lang="en-US" sz="5400" dirty="0" smtClean="0">
                <a:hlinkClick r:id="rId3"/>
              </a:rPr>
              <a:t>movement</a:t>
            </a:r>
            <a:r>
              <a:rPr lang="en-US" sz="5400" dirty="0" smtClean="0"/>
              <a:t>; builds tension often</a:t>
            </a: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Pan shot</a:t>
            </a:r>
          </a:p>
          <a:p>
            <a:pPr lvl="1"/>
            <a:r>
              <a:rPr lang="en-US" sz="4400" dirty="0" smtClean="0"/>
              <a:t>Camera stays stationary, and moves (tilts up, down, side </a:t>
            </a:r>
            <a:r>
              <a:rPr lang="en-US" sz="4400" smtClean="0"/>
              <a:t>to side) </a:t>
            </a:r>
            <a:r>
              <a:rPr lang="en-US" sz="4400" dirty="0" smtClean="0"/>
              <a:t>taking in details</a:t>
            </a:r>
          </a:p>
          <a:p>
            <a:r>
              <a:rPr lang="en-US" sz="4400" dirty="0" smtClean="0"/>
              <a:t>Tracking shot</a:t>
            </a:r>
          </a:p>
          <a:p>
            <a:pPr lvl="1"/>
            <a:r>
              <a:rPr lang="en-US" sz="4400" dirty="0" smtClean="0">
                <a:hlinkClick r:id="rId2"/>
              </a:rPr>
              <a:t>The camera moves alongside characters, usually on tracks.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Zoom</a:t>
            </a:r>
          </a:p>
          <a:p>
            <a:pPr lvl="1"/>
            <a:r>
              <a:rPr lang="en-US" sz="3600" dirty="0" smtClean="0"/>
              <a:t>Camera focuses in on, or out from, a subject</a:t>
            </a:r>
          </a:p>
          <a:p>
            <a:r>
              <a:rPr lang="en-US" sz="3600" dirty="0" smtClean="0"/>
              <a:t>Mini cam</a:t>
            </a:r>
          </a:p>
          <a:p>
            <a:pPr lvl="1"/>
            <a:r>
              <a:rPr lang="en-US" sz="3600" dirty="0" smtClean="0"/>
              <a:t>A tiny camera is placed in an unusual place for effect</a:t>
            </a:r>
          </a:p>
          <a:p>
            <a:r>
              <a:rPr lang="en-US" sz="3600" dirty="0" smtClean="0"/>
              <a:t>Steadi-cam</a:t>
            </a:r>
          </a:p>
          <a:p>
            <a:pPr lvl="1"/>
            <a:r>
              <a:rPr lang="en-US" sz="3600" dirty="0" smtClean="0"/>
              <a:t>A weight controlled camera is strapped to an operator for controlled movement.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Mise-En-Scene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great deal of time goes into setting up each scene in a film.</a:t>
            </a:r>
          </a:p>
          <a:p>
            <a:r>
              <a:rPr lang="en-US" dirty="0" smtClean="0"/>
              <a:t>Camera’s have to be positioned in particular ways to have a particular effect on the audience.</a:t>
            </a:r>
          </a:p>
          <a:p>
            <a:r>
              <a:rPr lang="en-US" dirty="0" smtClean="0"/>
              <a:t>Consider all of the techniques we’ve looked at in past lessons, including those mentioned today.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Mise-En-Scene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first ten minutes of Saving Private Ryan.</a:t>
            </a:r>
          </a:p>
          <a:p>
            <a:r>
              <a:rPr lang="en-US" dirty="0" smtClean="0"/>
              <a:t>Look for evidence of: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Genre </a:t>
            </a:r>
            <a:r>
              <a:rPr lang="en-US" dirty="0" smtClean="0"/>
              <a:t>characteristics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Narrative structure </a:t>
            </a:r>
            <a:r>
              <a:rPr lang="en-US" dirty="0" smtClean="0"/>
              <a:t>(story and how it is told)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Audience positioning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Camera shots and angles </a:t>
            </a:r>
            <a:r>
              <a:rPr lang="en-US" dirty="0" smtClean="0"/>
              <a:t>used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5334000"/>
            <a:ext cx="4174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Create a table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235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Creative Media</vt:lpstr>
      <vt:lpstr>Lesson Objective</vt:lpstr>
      <vt:lpstr>Starter</vt:lpstr>
      <vt:lpstr>Additional Camera Shots</vt:lpstr>
      <vt:lpstr>PowerPoint Presentation</vt:lpstr>
      <vt:lpstr>PowerPoint Presentation</vt:lpstr>
      <vt:lpstr>Mise-En-Scene</vt:lpstr>
      <vt:lpstr>Mise-En-Scene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Studies </dc:title>
  <dc:creator>Krista N Carson</dc:creator>
  <cp:lastModifiedBy>Krista Carson</cp:lastModifiedBy>
  <cp:revision>16</cp:revision>
  <dcterms:created xsi:type="dcterms:W3CDTF">2010-09-07T18:52:19Z</dcterms:created>
  <dcterms:modified xsi:type="dcterms:W3CDTF">2011-09-27T13:45:39Z</dcterms:modified>
</cp:coreProperties>
</file>