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CA2B-5AE3-4B92-91EE-B528157262A1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B7F3-8AA3-4AC9-973F-38C73E838F3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Creative Media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Lesson 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toryboar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722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228184" y="1484784"/>
            <a:ext cx="2915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Choose one of the shots described, and create a storyboard for what you have described.</a:t>
            </a:r>
          </a:p>
          <a:p>
            <a:r>
              <a:rPr lang="en-GB" sz="2800" dirty="0" smtClean="0"/>
              <a:t>You’re not being assessed on artistic ability, so don’t worry about your drawings looking good!</a:t>
            </a:r>
            <a:endParaRPr lang="en-GB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28184" y="274638"/>
            <a:ext cx="245861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Task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Task/Homework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consider the script provided to you.</a:t>
            </a:r>
          </a:p>
          <a:p>
            <a:r>
              <a:rPr lang="en-GB" dirty="0" smtClean="0"/>
              <a:t>Create a list of 10 shots you can use to film this scene. You should not be drawing yet!</a:t>
            </a:r>
          </a:p>
          <a:p>
            <a:r>
              <a:rPr lang="en-GB" dirty="0" smtClean="0"/>
              <a:t>Once you’ve created a list of shots, you can begin to fill in the storyboard.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At the end of this lesson we will have produced a storyboard. 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  <a:r>
              <a:rPr lang="en-GB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Tx/>
              <a:buNone/>
            </a:pPr>
            <a:r>
              <a:rPr lang="en-GB" sz="6000" dirty="0" smtClean="0"/>
              <a:t>What </a:t>
            </a:r>
            <a:r>
              <a:rPr lang="en-GB" sz="6000" dirty="0"/>
              <a:t>do these terms mean?</a:t>
            </a:r>
          </a:p>
          <a:p>
            <a:pPr marL="609600" indent="-609600">
              <a:buFontTx/>
              <a:buAutoNum type="alphaLcPeriod"/>
            </a:pPr>
            <a:r>
              <a:rPr lang="en-GB" sz="6000" dirty="0"/>
              <a:t>Denotation</a:t>
            </a:r>
          </a:p>
          <a:p>
            <a:pPr marL="609600" indent="-609600">
              <a:buFontTx/>
              <a:buAutoNum type="alphaLcPeriod"/>
            </a:pPr>
            <a:r>
              <a:rPr lang="en-GB" sz="6000" dirty="0"/>
              <a:t>Connotation</a:t>
            </a:r>
          </a:p>
          <a:p>
            <a:pPr marL="609600" indent="-609600">
              <a:buFontTx/>
              <a:buAutoNum type="alphaLcPeriod"/>
            </a:pPr>
            <a:r>
              <a:rPr lang="en-GB" sz="6000" dirty="0"/>
              <a:t>Genre</a:t>
            </a:r>
          </a:p>
          <a:p>
            <a:pPr marL="609600" indent="-609600"/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 dirty="0" smtClean="0"/>
              <a:t>type of shots?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100" name="Picture 4" descr="indiana-j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2525713" cy="3213100"/>
          </a:xfrm>
          <a:prstGeom prst="rect">
            <a:avLst/>
          </a:prstGeom>
          <a:noFill/>
        </p:spPr>
      </p:pic>
      <p:pic>
        <p:nvPicPr>
          <p:cNvPr id="4101" name="Picture 5" descr="indiana_jones_and_the_kingdom_of_the_crystal_skull_movie_image_harrison_ford_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412875"/>
            <a:ext cx="4572000" cy="2759075"/>
          </a:xfrm>
          <a:prstGeom prst="rect">
            <a:avLst/>
          </a:prstGeom>
          <a:noFill/>
        </p:spPr>
      </p:pic>
      <p:pic>
        <p:nvPicPr>
          <p:cNvPr id="4103" name="Picture 7" descr="Extreme Close U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4797425"/>
            <a:ext cx="2376487" cy="1782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bg1"/>
                </a:solidFill>
              </a:rPr>
              <a:t>What are these two shot angles?</a:t>
            </a:r>
          </a:p>
        </p:txBody>
      </p:sp>
      <p:pic>
        <p:nvPicPr>
          <p:cNvPr id="5125" name="Picture 5" descr="1971%2030th%20December%20High-angle%20portrait%20of%20Bobby%20Fischer%20looking%20up%20while%20sitting%20behind%20a%20chess%20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341438"/>
            <a:ext cx="2597150" cy="3743325"/>
          </a:xfrm>
          <a:prstGeom prst="rect">
            <a:avLst/>
          </a:prstGeom>
          <a:noFill/>
        </p:spPr>
      </p:pic>
      <p:pic>
        <p:nvPicPr>
          <p:cNvPr id="5127" name="Picture 7" descr="low_angle_photo_of_cathedral_of_pal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557338"/>
            <a:ext cx="3954462" cy="2967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Our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this lesson we will be developing the skills studied over the last few lessons by putting them into practice.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959" y="2967335"/>
            <a:ext cx="76320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Storyboarding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Designing and drawing a storyboard is a vital part of pre-production.</a:t>
            </a:r>
          </a:p>
          <a:p>
            <a:r>
              <a:rPr lang="en-GB" dirty="0" smtClean="0"/>
              <a:t>Storyboards are a visual part of a film, set down on paper or computer to look like a strip of pictures (like a comic).</a:t>
            </a:r>
          </a:p>
          <a:p>
            <a:r>
              <a:rPr lang="en-GB" dirty="0" smtClean="0"/>
              <a:t>Alongside the pictures are notes which give details of dialogue, music, sound effects, camera movements, actor movements, etc.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188640"/>
            <a:ext cx="76320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Storyboarding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/>
          <a:lstStyle/>
          <a:p>
            <a:r>
              <a:rPr lang="en-GB" dirty="0" smtClean="0"/>
              <a:t>Helps you to clarify ideas and think carefully about how to get meaning across to the audience through images and pictures.</a:t>
            </a:r>
          </a:p>
          <a:p>
            <a:r>
              <a:rPr lang="en-GB" dirty="0" smtClean="0"/>
              <a:t>Plans the orders of your shots in a sequence.</a:t>
            </a:r>
          </a:p>
          <a:p>
            <a:r>
              <a:rPr lang="en-GB" dirty="0" smtClean="0"/>
              <a:t>Saves time on location (when filming), because you are prepared ahead of time.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188640"/>
            <a:ext cx="76320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Storyboarding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137" y="1628800"/>
            <a:ext cx="5703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Why storyboard?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625742"/>
              </p:ext>
            </p:extLst>
          </p:nvPr>
        </p:nvGraphicFramePr>
        <p:xfrm>
          <a:off x="467544" y="1196752"/>
          <a:ext cx="8136904" cy="5114609"/>
        </p:xfrm>
        <a:graphic>
          <a:graphicData uri="http://schemas.openxmlformats.org/drawingml/2006/table">
            <a:tbl>
              <a:tblPr/>
              <a:tblGrid>
                <a:gridCol w="3223970"/>
                <a:gridCol w="2968718"/>
                <a:gridCol w="1944216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Scene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Shot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type/angle/distance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Dialogue or Sound used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cowboy waits for his enemy to draw his pistol in a duel.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hero begins his journey to find an ancient sword high in the mountains.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bomb detonates, throwing the hero of the film across the street and into a parked car.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35696" y="260648"/>
            <a:ext cx="5705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Copy and complete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327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Creative Media</vt:lpstr>
      <vt:lpstr>Lesson Objective</vt:lpstr>
      <vt:lpstr>Quick Quiz…</vt:lpstr>
      <vt:lpstr>What type of shots??</vt:lpstr>
      <vt:lpstr>What are these two shot angles?</vt:lpstr>
      <vt:lpstr>Using Our Skills</vt:lpstr>
      <vt:lpstr>PowerPoint Presentation</vt:lpstr>
      <vt:lpstr>PowerPoint Presentation</vt:lpstr>
      <vt:lpstr>PowerPoint Presentation</vt:lpstr>
      <vt:lpstr>PowerPoint Presentation</vt:lpstr>
      <vt:lpstr>Extension Task/Homework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Studies</dc:title>
  <dc:creator>krista carson</dc:creator>
  <cp:lastModifiedBy>Krista Carson</cp:lastModifiedBy>
  <cp:revision>17</cp:revision>
  <dcterms:created xsi:type="dcterms:W3CDTF">2010-07-01T08:00:58Z</dcterms:created>
  <dcterms:modified xsi:type="dcterms:W3CDTF">2011-10-10T11:41:13Z</dcterms:modified>
</cp:coreProperties>
</file>