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BCB11E-912E-41B0-853D-38F8A0830144}" type="datetimeFigureOut">
              <a:rPr lang="en-GB" smtClean="0"/>
              <a:t>10/12/2010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00B3BB-97F7-4E2C-82CD-A6C38115F00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Television Openings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22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At the end of this lesson we will have practiced our storyboarding skills. 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91708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133056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Re-watch</a:t>
            </a:r>
            <a:r>
              <a:rPr lang="en-GB" sz="4800" dirty="0" smtClean="0"/>
              <a:t> the opening sequence of any episode of Doctor Who.</a:t>
            </a:r>
          </a:p>
          <a:p>
            <a:r>
              <a:rPr lang="en-GB" sz="4800" dirty="0" smtClean="0"/>
              <a:t>Take notes while watching, as you will be asked to </a:t>
            </a:r>
            <a:r>
              <a:rPr lang="en-GB" sz="4800" b="1" dirty="0" smtClean="0"/>
              <a:t>storyboard this sequence </a:t>
            </a:r>
            <a:r>
              <a:rPr lang="en-GB" sz="4800" dirty="0" smtClean="0"/>
              <a:t>from memory.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65030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the skills practiced last lesson, create a storyboard for the sequence shown. Be sure to </a:t>
            </a:r>
            <a:r>
              <a:rPr lang="en-GB" b="1" dirty="0" smtClean="0"/>
              <a:t>include all relevant criteria</a:t>
            </a:r>
            <a:r>
              <a:rPr lang="en-GB" dirty="0"/>
              <a:t>:</a:t>
            </a:r>
            <a:endParaRPr lang="en-GB" dirty="0" smtClean="0"/>
          </a:p>
          <a:p>
            <a:pPr lvl="1"/>
            <a:r>
              <a:rPr lang="en-GB" dirty="0" smtClean="0"/>
              <a:t>Visuals</a:t>
            </a:r>
          </a:p>
          <a:p>
            <a:pPr lvl="1"/>
            <a:r>
              <a:rPr lang="en-GB" dirty="0" smtClean="0"/>
              <a:t>Shot and angle types</a:t>
            </a:r>
          </a:p>
          <a:p>
            <a:pPr lvl="1"/>
            <a:r>
              <a:rPr lang="en-GB" dirty="0" smtClean="0"/>
              <a:t>A brief description of the scene</a:t>
            </a:r>
          </a:p>
          <a:p>
            <a:pPr lvl="1"/>
            <a:r>
              <a:rPr lang="en-GB" dirty="0" smtClean="0"/>
              <a:t>Words/Dialogue/Sounds/FX used</a:t>
            </a:r>
          </a:p>
          <a:p>
            <a:pPr lvl="1"/>
            <a:r>
              <a:rPr lang="en-GB" dirty="0" smtClean="0"/>
              <a:t>Timing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80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79296" cy="4625609"/>
          </a:xfrm>
        </p:spPr>
        <p:txBody>
          <a:bodyPr>
            <a:normAutofit/>
          </a:bodyPr>
          <a:lstStyle/>
          <a:p>
            <a:r>
              <a:rPr lang="en-GB" sz="4400" dirty="0" smtClean="0"/>
              <a:t>How confident do you feel storyboarding?</a:t>
            </a:r>
            <a:endParaRPr lang="en-GB" sz="4400" dirty="0"/>
          </a:p>
        </p:txBody>
      </p:sp>
      <p:pic>
        <p:nvPicPr>
          <p:cNvPr id="1026" name="Picture 2" descr="C:\Users\krista carson\AppData\Local\Microsoft\Windows\Temporary Internet Files\Content.IE5\ZZDOPB3F\MC9003115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433" y="3789040"/>
            <a:ext cx="1703527" cy="18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sta carson\AppData\Local\Microsoft\Windows\Temporary Internet Files\Content.IE5\ZZDOPB3F\MC9003115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32959">
            <a:off x="3771506" y="3572140"/>
            <a:ext cx="1703527" cy="18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rista carson\AppData\Local\Microsoft\Windows\Temporary Internet Files\Content.IE5\ZZDOPB3F\MC9003115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7584" y="3503821"/>
            <a:ext cx="1703527" cy="18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334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95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Television Openings</vt:lpstr>
      <vt:lpstr>Lesson Objective</vt:lpstr>
      <vt:lpstr>Starter</vt:lpstr>
      <vt:lpstr>Task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Television Openings</dc:title>
  <dc:creator>krista carson</dc:creator>
  <cp:lastModifiedBy>krista carson</cp:lastModifiedBy>
  <cp:revision>1</cp:revision>
  <dcterms:created xsi:type="dcterms:W3CDTF">2010-12-10T13:05:17Z</dcterms:created>
  <dcterms:modified xsi:type="dcterms:W3CDTF">2010-12-10T13:09:22Z</dcterms:modified>
</cp:coreProperties>
</file>