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BCB11E-912E-41B0-853D-38F8A0830144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Television Openings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</a:t>
            </a:r>
            <a:r>
              <a:rPr lang="en-GB" dirty="0" smtClean="0"/>
              <a:t>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22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6600" dirty="0" smtClean="0"/>
              <a:t>At the end of this lesson we will </a:t>
            </a:r>
            <a:r>
              <a:rPr lang="en-GB" sz="6600" dirty="0" smtClean="0"/>
              <a:t>have taken notes for our analysis of Doctor Who. 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91708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5858"/>
            <a:ext cx="8229600" cy="1143000"/>
          </a:xfrm>
        </p:spPr>
        <p:txBody>
          <a:bodyPr/>
          <a:lstStyle/>
          <a:p>
            <a:r>
              <a:rPr lang="en-GB" dirty="0" smtClean="0"/>
              <a:t>Assignment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Analyse the opening 5 minutes of an episode of Doctor Who. How does the episode attract the interest of its audience? [10 marks]</a:t>
            </a:r>
          </a:p>
          <a:p>
            <a:pPr lvl="1"/>
            <a:r>
              <a:rPr lang="en-GB" dirty="0" smtClean="0">
                <a:solidFill>
                  <a:srgbClr val="0070C0"/>
                </a:solidFill>
              </a:rPr>
              <a:t>This question asks you to deconstruct the way in which a typical episode of Doctor Who starts (the codes and conventions it uses) and how it attracts a specific target audience. 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Create a storyboard for the opening sequence of your own episode of Doctor Who. [5 marks]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Tests your knowledge of the theory in a practical way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1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get top marks you need to…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Use media terminology often and accurately</a:t>
            </a:r>
          </a:p>
          <a:p>
            <a:r>
              <a:rPr lang="en-GB" dirty="0" smtClean="0"/>
              <a:t>Discuss how audience is targeted in detail, making reference to </a:t>
            </a:r>
            <a:r>
              <a:rPr lang="en-GB" b="1" dirty="0" smtClean="0"/>
              <a:t>specific things </a:t>
            </a:r>
            <a:r>
              <a:rPr lang="en-GB" dirty="0" smtClean="0"/>
              <a:t>from the episodes watched</a:t>
            </a:r>
          </a:p>
          <a:p>
            <a:r>
              <a:rPr lang="en-GB" dirty="0" smtClean="0"/>
              <a:t>Show evidence of having researched Doctor Who (show you’ve watched the 3 episodes by </a:t>
            </a:r>
            <a:r>
              <a:rPr lang="en-GB" b="1" dirty="0" smtClean="0"/>
              <a:t>referring to them with examples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Conduct research into the history of Doctor Who – take notes at home. Use in your introductory paragraph.</a:t>
            </a:r>
          </a:p>
          <a:p>
            <a:r>
              <a:rPr lang="en-GB" dirty="0" smtClean="0"/>
              <a:t>Use </a:t>
            </a:r>
            <a:r>
              <a:rPr lang="en-GB" b="1" dirty="0" smtClean="0"/>
              <a:t>appropriate codes and conventions </a:t>
            </a:r>
            <a:r>
              <a:rPr lang="en-GB" dirty="0" smtClean="0"/>
              <a:t>in your storyboard, to make a realistic opening sequence that follows the typical pattern used</a:t>
            </a:r>
          </a:p>
        </p:txBody>
      </p:sp>
    </p:spTree>
    <p:extLst>
      <p:ext uri="{BB962C8B-B14F-4D97-AF65-F5344CB8AC3E}">
        <p14:creationId xmlns:p14="http://schemas.microsoft.com/office/powerpoint/2010/main" val="9586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we’ll do…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Watch the opening 5 minutes of 3 episodes of Doctor Who.</a:t>
            </a:r>
          </a:p>
          <a:p>
            <a:r>
              <a:rPr lang="en-GB" sz="4400" dirty="0" smtClean="0"/>
              <a:t>Fill in a worksheet on how the key concepts (MAIR) are employed, and the effect this has on the audience.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827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039962"/>
            <a:ext cx="8229600" cy="59055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Give background information on the program (use your research here)</a:t>
            </a:r>
          </a:p>
          <a:p>
            <a:r>
              <a:rPr lang="en-GB" dirty="0" smtClean="0"/>
              <a:t>Discuss how a typical episode of Doctor who unfolds (narrative structure)</a:t>
            </a:r>
          </a:p>
          <a:p>
            <a:r>
              <a:rPr lang="en-GB" dirty="0" smtClean="0"/>
              <a:t>Discuss the common codes and conventions used at the start of each episode (</a:t>
            </a:r>
            <a:r>
              <a:rPr lang="en-GB" dirty="0" err="1" smtClean="0"/>
              <a:t>mise</a:t>
            </a:r>
            <a:r>
              <a:rPr lang="en-GB" dirty="0" smtClean="0"/>
              <a:t> en scene)</a:t>
            </a:r>
          </a:p>
          <a:p>
            <a:r>
              <a:rPr lang="en-GB" dirty="0" smtClean="0"/>
              <a:t>Discuss who the target audience is for Doctor Who, giving specific reasons for your choices. </a:t>
            </a:r>
          </a:p>
          <a:p>
            <a:r>
              <a:rPr lang="en-GB" dirty="0" smtClean="0"/>
              <a:t>Conclude by giving your opinion on how effective the opening 5 minutes of Doctor Who are in engaging it’s target audience.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459792" y="116632"/>
            <a:ext cx="4224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Essay Outline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17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333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Television Openings</vt:lpstr>
      <vt:lpstr>Lesson Objective</vt:lpstr>
      <vt:lpstr>Assignment 1</vt:lpstr>
      <vt:lpstr>To get top marks you need to…</vt:lpstr>
      <vt:lpstr>What we’ll do…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Television Openings</dc:title>
  <dc:creator>krista carson</dc:creator>
  <cp:lastModifiedBy>Krista Carson</cp:lastModifiedBy>
  <cp:revision>5</cp:revision>
  <dcterms:created xsi:type="dcterms:W3CDTF">2010-12-10T13:05:17Z</dcterms:created>
  <dcterms:modified xsi:type="dcterms:W3CDTF">2011-11-14T14:56:44Z</dcterms:modified>
</cp:coreProperties>
</file>