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0" r:id="rId5"/>
    <p:sldId id="259" r:id="rId6"/>
    <p:sldId id="260" r:id="rId7"/>
    <p:sldId id="272" r:id="rId8"/>
    <p:sldId id="271" r:id="rId9"/>
    <p:sldId id="280" r:id="rId10"/>
    <p:sldId id="279" r:id="rId11"/>
    <p:sldId id="278" r:id="rId12"/>
    <p:sldId id="277" r:id="rId13"/>
    <p:sldId id="276" r:id="rId14"/>
    <p:sldId id="275" r:id="rId15"/>
    <p:sldId id="274" r:id="rId16"/>
    <p:sldId id="273" r:id="rId17"/>
    <p:sldId id="282" r:id="rId18"/>
    <p:sldId id="281" r:id="rId19"/>
    <p:sldId id="283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8ABE1-A184-4EFC-9D67-88C17C4B9B91}" type="datetimeFigureOut">
              <a:rPr lang="en-GB" smtClean="0"/>
              <a:t>10/12/2010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666AB-8BEA-4D33-B1A3-BC82FF9D2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4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66AB-8BEA-4D33-B1A3-BC82FF9D2718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Television Openings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Coursework Part 2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" y="1440226"/>
            <a:ext cx="4693382" cy="27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7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487759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8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01" y="1521619"/>
            <a:ext cx="4972159" cy="283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64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4824759" cy="274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3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226"/>
            <a:ext cx="4779869" cy="273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32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4750035" cy="270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8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" y="1435359"/>
            <a:ext cx="4762497" cy="275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92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0105"/>
            <a:ext cx="4820634" cy="277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79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" y="1469093"/>
            <a:ext cx="4827193" cy="274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00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8" y="1532359"/>
            <a:ext cx="4838957" cy="272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3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At the end of this lesson we will have practised our storyboarding skills. </a:t>
            </a:r>
            <a:endParaRPr lang="en-GB" sz="6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" y="1440226"/>
            <a:ext cx="4738448" cy="272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73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" y="1453613"/>
            <a:ext cx="4751286" cy="26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47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76" y="1424027"/>
            <a:ext cx="4924051" cy="286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184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17" y="1401274"/>
            <a:ext cx="4911176" cy="281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3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element are included in a typical storyboard?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3068960"/>
            <a:ext cx="266429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75856" y="3068960"/>
            <a:ext cx="266429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40152" y="3068960"/>
            <a:ext cx="266429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1560" y="3068960"/>
            <a:ext cx="2664296" cy="2007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Elements to include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5085184"/>
            <a:ext cx="266429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Edit/Length of </a:t>
            </a:r>
            <a:r>
              <a:rPr lang="en-GB" dirty="0" smtClean="0">
                <a:solidFill>
                  <a:schemeClr val="tx1"/>
                </a:solidFill>
              </a:rPr>
              <a:t>clip (timing)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3068960"/>
            <a:ext cx="266429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Shot </a:t>
            </a:r>
            <a:r>
              <a:rPr lang="en-GB" dirty="0" smtClean="0">
                <a:solidFill>
                  <a:schemeClr val="tx1"/>
                </a:solidFill>
              </a:rPr>
              <a:t>type and angle </a:t>
            </a:r>
            <a:r>
              <a:rPr lang="en-GB" dirty="0" smtClean="0">
                <a:solidFill>
                  <a:schemeClr val="tx1"/>
                </a:solidFill>
              </a:rPr>
              <a:t>used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Write </a:t>
            </a:r>
            <a:r>
              <a:rPr lang="en-GB" dirty="0" smtClean="0">
                <a:solidFill>
                  <a:schemeClr val="tx1"/>
                </a:solidFill>
              </a:rPr>
              <a:t>a brief description of what takes place here.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0152" y="3068960"/>
            <a:ext cx="266429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Sound/Dialogue/Effects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3068960"/>
            <a:ext cx="2664296" cy="2007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 sketch of the action should go here. NO STICK FIGURES!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800" dirty="0" smtClean="0"/>
              <a:t>The following slides contain screen shots from an episode of Doctor Who. </a:t>
            </a:r>
            <a:endParaRPr lang="en-GB" sz="4800" dirty="0" smtClean="0"/>
          </a:p>
          <a:p>
            <a:r>
              <a:rPr lang="en-GB" sz="4800" b="1" dirty="0" smtClean="0"/>
              <a:t>Re-watch the sequence first.</a:t>
            </a:r>
          </a:p>
          <a:p>
            <a:r>
              <a:rPr lang="en-GB" sz="4800" b="1" dirty="0" smtClean="0"/>
              <a:t>Then</a:t>
            </a:r>
            <a:r>
              <a:rPr lang="en-GB" sz="4800" b="1" dirty="0" smtClean="0"/>
              <a:t> </a:t>
            </a:r>
            <a:r>
              <a:rPr lang="en-GB" sz="4800" b="1" dirty="0" smtClean="0"/>
              <a:t>fill in the ‘storyboard’ by adding text to each slide where appropriate</a:t>
            </a:r>
            <a:r>
              <a:rPr lang="en-GB" sz="4800" dirty="0" smtClean="0"/>
              <a:t>.</a:t>
            </a:r>
            <a:endParaRPr lang="en-GB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412776"/>
            <a:ext cx="4812927" cy="294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226"/>
            <a:ext cx="4809547" cy="273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37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1457805"/>
            <a:ext cx="4805832" cy="273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6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storyboard...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4359465"/>
            <a:ext cx="4824759" cy="2498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4759" y="1440226"/>
            <a:ext cx="2170134" cy="5417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5548" y="1412776"/>
            <a:ext cx="2170134" cy="5445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Shot type/Angles/Description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287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Sound/Dialogue/FX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30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Timing/Edits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" y="1471700"/>
            <a:ext cx="4786557" cy="2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33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</TotalTime>
  <Words>263</Words>
  <Application>Microsoft Office PowerPoint</Application>
  <PresentationFormat>On-screen Show (4:3)</PresentationFormat>
  <Paragraphs>117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Theme</vt:lpstr>
      <vt:lpstr>Television Openings</vt:lpstr>
      <vt:lpstr>Lesson Objective</vt:lpstr>
      <vt:lpstr>How to storyboard...</vt:lpstr>
      <vt:lpstr>How to storyboard...</vt:lpstr>
      <vt:lpstr>Task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  <vt:lpstr>How to storyboard...</vt:lpstr>
    </vt:vector>
  </TitlesOfParts>
  <Company>Soham Village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Television Openings</dc:title>
  <dc:creator>krista carson</dc:creator>
  <cp:lastModifiedBy>krista carson</cp:lastModifiedBy>
  <cp:revision>25</cp:revision>
  <dcterms:created xsi:type="dcterms:W3CDTF">2010-12-09T15:27:36Z</dcterms:created>
  <dcterms:modified xsi:type="dcterms:W3CDTF">2010-12-10T13:02:20Z</dcterms:modified>
</cp:coreProperties>
</file>