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0" r:id="rId6"/>
    <p:sldId id="262" r:id="rId7"/>
    <p:sldId id="264" r:id="rId8"/>
    <p:sldId id="259" r:id="rId9"/>
    <p:sldId id="263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3/12/2012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3/12/2012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Studies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3: Filming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Shots/Angles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25609"/>
          </a:xfrm>
        </p:spPr>
        <p:txBody>
          <a:bodyPr/>
          <a:lstStyle/>
          <a:p>
            <a:r>
              <a:rPr lang="en-GB" dirty="0" smtClean="0"/>
              <a:t>What type of shot is being used here, and how does it effective portray </a:t>
            </a:r>
            <a:r>
              <a:rPr lang="en-GB" b="1" dirty="0" smtClean="0"/>
              <a:t>meaning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18434" name="Picture 2" descr="http://www.filmeducation.org/theboyinthestripedpyjamas/images/stills/boys_in_ber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92896"/>
            <a:ext cx="6048672" cy="419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When filming, it is important to carefully frame each shot. </a:t>
            </a:r>
            <a:r>
              <a:rPr lang="en-GB" sz="3600" b="1" dirty="0" smtClean="0"/>
              <a:t>How you choose to set up each shot can drastically affect meaning</a:t>
            </a:r>
            <a:r>
              <a:rPr lang="en-GB" sz="3600" dirty="0" smtClean="0"/>
              <a:t>. </a:t>
            </a:r>
          </a:p>
          <a:p>
            <a:r>
              <a:rPr lang="en-GB" sz="3600" dirty="0" smtClean="0"/>
              <a:t>In groups, and using the worksheet provided, try to film each of the four scenarios, using </a:t>
            </a:r>
            <a:r>
              <a:rPr lang="en-GB" sz="3600" b="1" dirty="0" smtClean="0"/>
              <a:t>careful shot selection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Each group will edit their clips, and present them to the class. </a:t>
            </a:r>
          </a:p>
          <a:p>
            <a:r>
              <a:rPr lang="en-GB" sz="4400" dirty="0" smtClean="0"/>
              <a:t>We will vote on who managed to </a:t>
            </a:r>
            <a:r>
              <a:rPr lang="en-GB" sz="4400" b="1" dirty="0" smtClean="0"/>
              <a:t>most effectively</a:t>
            </a:r>
            <a:r>
              <a:rPr lang="en-GB" sz="4400" dirty="0" smtClean="0"/>
              <a:t> film each of the four scenarios, and award prizes to the winners.</a:t>
            </a:r>
            <a:endParaRPr lang="en-GB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At the end of this lesson we will have used video cameras to practice filming using various camera angles and techniques. </a:t>
            </a:r>
            <a:endParaRPr lang="en-GB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Shots/Angles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/>
          <a:lstStyle/>
          <a:p>
            <a:r>
              <a:rPr lang="en-GB" dirty="0" smtClean="0"/>
              <a:t>What type of shot is being used here, and how does it effective portray </a:t>
            </a:r>
            <a:r>
              <a:rPr lang="en-GB" b="1" dirty="0" smtClean="0"/>
              <a:t>meaning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1026" name="Picture 2" descr="http://www.smh.com.au/ffximage/2005/02/26/film_wideweb__430x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08920"/>
            <a:ext cx="6552728" cy="3885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Shots/Angles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/>
          <a:lstStyle/>
          <a:p>
            <a:r>
              <a:rPr lang="en-GB" dirty="0" smtClean="0"/>
              <a:t>What type of shot is being used here, and how does it effective portray </a:t>
            </a:r>
            <a:r>
              <a:rPr lang="en-GB" b="1" dirty="0" smtClean="0"/>
              <a:t>meaning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23554" name="Picture 2" descr="http://us.123rf.com/400wm/148/104/mirageavm/mirageavm0803/mirageavm080300110/2757268-low-angle-shot-of-young-girl-with-hand-extended-toward-cam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29908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Shots/Angles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/>
          <a:lstStyle/>
          <a:p>
            <a:r>
              <a:rPr lang="en-GB" dirty="0" smtClean="0"/>
              <a:t>What type of shot is being used here, and how does it effective portray </a:t>
            </a:r>
            <a:r>
              <a:rPr lang="en-GB" b="1" dirty="0" smtClean="0"/>
              <a:t>meaning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17410" name="Picture 2" descr="http://www.justpressplay.net/images/stories/jreviews/5720_216.x600.film.17again.rev_1250107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6048672" cy="4028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Shots/Angles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/>
          <a:lstStyle/>
          <a:p>
            <a:r>
              <a:rPr lang="en-GB" dirty="0" smtClean="0"/>
              <a:t>What type of shot is being used here, and how does it effective portray </a:t>
            </a:r>
            <a:r>
              <a:rPr lang="en-GB" b="1" dirty="0" smtClean="0"/>
              <a:t>meaning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19458" name="Picture 2" descr="http://ardfilmjournal.files.wordpress.com/2009/01/searcherssnowxls.jpg?w=500&amp;h=2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08920"/>
            <a:ext cx="6940678" cy="3900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Shots/Angles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/>
          <a:lstStyle/>
          <a:p>
            <a:r>
              <a:rPr lang="en-GB" dirty="0" smtClean="0"/>
              <a:t>What type of shot is being used here, and how does it effective portray </a:t>
            </a:r>
            <a:r>
              <a:rPr lang="en-GB" b="1" dirty="0" smtClean="0"/>
              <a:t>meaning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22530" name="Picture 2" descr="http://www.observer.com/files/full/Shawsh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7038975" cy="3952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Shots/Angles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/>
          <a:lstStyle/>
          <a:p>
            <a:r>
              <a:rPr lang="en-GB" dirty="0" smtClean="0"/>
              <a:t>What type of shot is being used here, and how does it effective portray </a:t>
            </a:r>
            <a:r>
              <a:rPr lang="en-GB" b="1" dirty="0" smtClean="0"/>
              <a:t>meaning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16386" name="Picture 2" descr="http://www.kenstone6.net/fcp_homepage/images_language_of_film/ECU_D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7385060" cy="3276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Shots/Angles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/>
          <a:lstStyle/>
          <a:p>
            <a:r>
              <a:rPr lang="en-GB" dirty="0" smtClean="0"/>
              <a:t>What type of shot is being used here, and how does it effective portray </a:t>
            </a:r>
            <a:r>
              <a:rPr lang="en-GB" b="1" dirty="0" smtClean="0"/>
              <a:t>meaning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20482" name="Picture 2" descr="http://1.bp.blogspot.com/_Ahc7GZSLNhc/TLRrbJ0kI9I/AAAAAAAAACA/lJTmTdHumgU/s1600/over+the+shoulder+sh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7029450" cy="3952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</TotalTime>
  <Words>269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Theme</vt:lpstr>
      <vt:lpstr>Media Studies</vt:lpstr>
      <vt:lpstr>Lesson Objective</vt:lpstr>
      <vt:lpstr>Film Shots/Angles</vt:lpstr>
      <vt:lpstr>Film Shots/Angles</vt:lpstr>
      <vt:lpstr>Film Shots/Angles</vt:lpstr>
      <vt:lpstr>Film Shots/Angles</vt:lpstr>
      <vt:lpstr>Film Shots/Angles</vt:lpstr>
      <vt:lpstr>Film Shots/Angles</vt:lpstr>
      <vt:lpstr>Film Shots/Angles</vt:lpstr>
      <vt:lpstr>Film Shots/Angles</vt:lpstr>
      <vt:lpstr>TASK</vt:lpstr>
      <vt:lpstr>Plenary</vt:lpstr>
    </vt:vector>
  </TitlesOfParts>
  <Company>Soham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Studies</dc:title>
  <dc:creator>krista carson</dc:creator>
  <cp:lastModifiedBy>Krista Carson</cp:lastModifiedBy>
  <cp:revision>11</cp:revision>
  <dcterms:created xsi:type="dcterms:W3CDTF">2011-03-31T08:16:03Z</dcterms:created>
  <dcterms:modified xsi:type="dcterms:W3CDTF">2012-03-12T15:08:26Z</dcterms:modified>
</cp:coreProperties>
</file>