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1" r:id="rId5"/>
    <p:sldId id="267" r:id="rId6"/>
    <p:sldId id="268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67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6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6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45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1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6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1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0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1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4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B356-B3DE-4160-B4CB-B077E5EB5137}" type="datetimeFigureOut">
              <a:rPr lang="en-GB" smtClean="0"/>
              <a:t>03/07/2012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19D8A-1387-41E4-B4BD-125ED7989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2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Unit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Writing a Film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6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You will be able to take notes in preparation for your film review assessment. 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9892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Your assessment task this half term will be to write a film review of a film. </a:t>
            </a:r>
            <a:endParaRPr lang="en-GB" dirty="0"/>
          </a:p>
          <a:p>
            <a:r>
              <a:rPr lang="en-GB" dirty="0" smtClean="0"/>
              <a:t>You will be graded on:</a:t>
            </a:r>
          </a:p>
          <a:p>
            <a:pPr lvl="1"/>
            <a:r>
              <a:rPr lang="en-GB" dirty="0" smtClean="0"/>
              <a:t>Your ability to use the codes and conventions of a film review</a:t>
            </a:r>
          </a:p>
          <a:p>
            <a:pPr lvl="1"/>
            <a:r>
              <a:rPr lang="en-GB" dirty="0" smtClean="0"/>
              <a:t>Your ability to write in a way to interest the reader</a:t>
            </a:r>
          </a:p>
          <a:p>
            <a:pPr lvl="1"/>
            <a:r>
              <a:rPr lang="en-GB" dirty="0" smtClean="0"/>
              <a:t>Your use of paragraphs</a:t>
            </a:r>
          </a:p>
          <a:p>
            <a:pPr lvl="1"/>
            <a:r>
              <a:rPr lang="en-GB" dirty="0" smtClean="0"/>
              <a:t>Your use of connectives </a:t>
            </a:r>
          </a:p>
          <a:p>
            <a:pPr lvl="1"/>
            <a:r>
              <a:rPr lang="en-GB" dirty="0" smtClean="0"/>
              <a:t>Your use of different sentence types</a:t>
            </a:r>
          </a:p>
          <a:p>
            <a:pPr lvl="1"/>
            <a:r>
              <a:rPr lang="en-GB" dirty="0" smtClean="0"/>
              <a:t>Your punctuation</a:t>
            </a:r>
          </a:p>
          <a:p>
            <a:pPr lvl="1"/>
            <a:r>
              <a:rPr lang="en-GB" dirty="0" smtClean="0"/>
              <a:t>Your spelling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03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476672"/>
            <a:ext cx="4618856" cy="6336704"/>
          </a:xfrm>
        </p:spPr>
        <p:txBody>
          <a:bodyPr>
            <a:normAutofit/>
          </a:bodyPr>
          <a:lstStyle/>
          <a:p>
            <a:r>
              <a:rPr lang="en-GB" dirty="0" smtClean="0"/>
              <a:t>You should take notes while watching on things that you like and dislike, which can be included in your review.</a:t>
            </a:r>
          </a:p>
          <a:p>
            <a:r>
              <a:rPr lang="en-GB" dirty="0" smtClean="0"/>
              <a:t>You will have ONE lesson to create a draft.</a:t>
            </a:r>
          </a:p>
          <a:p>
            <a:r>
              <a:rPr lang="en-GB" dirty="0" smtClean="0"/>
              <a:t>You will have ONE lesson in which to write out your final copy. </a:t>
            </a:r>
            <a:endParaRPr lang="en-GB" dirty="0"/>
          </a:p>
        </p:txBody>
      </p:sp>
      <p:pic>
        <p:nvPicPr>
          <p:cNvPr id="3075" name="Picture 3" descr="C:\Users\krista carson\AppData\Local\Microsoft\Windows\Temporary Internet Files\Content.IE5\EQETQLJP\MP9003415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85242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0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085184"/>
            <a:ext cx="8229600" cy="4525963"/>
          </a:xfrm>
        </p:spPr>
        <p:txBody>
          <a:bodyPr/>
          <a:lstStyle/>
          <a:p>
            <a:r>
              <a:rPr lang="en-GB" dirty="0" smtClean="0"/>
              <a:t>You will spend up to two lessons watching a film in full. </a:t>
            </a:r>
            <a:endParaRPr lang="en-GB" dirty="0"/>
          </a:p>
        </p:txBody>
      </p:sp>
      <p:pic>
        <p:nvPicPr>
          <p:cNvPr id="1026" name="Picture 2" descr="http://downwithfilm.com/wp-content/uploads/2012/04/cinem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4714875" cy="49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51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r>
              <a:rPr lang="en-GB" dirty="0" smtClean="0"/>
              <a:t>If there is time at the end of the lesson, you should prepare your notes in preparation for your film review.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9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172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Media Unit</vt:lpstr>
      <vt:lpstr>Lesson Objective</vt:lpstr>
      <vt:lpstr>Final Assessment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Unit</dc:title>
  <dc:creator>krista carson</dc:creator>
  <cp:lastModifiedBy>Joanna Gomm</cp:lastModifiedBy>
  <cp:revision>32</cp:revision>
  <cp:lastPrinted>2011-04-28T09:18:14Z</cp:lastPrinted>
  <dcterms:created xsi:type="dcterms:W3CDTF">2011-03-28T11:33:33Z</dcterms:created>
  <dcterms:modified xsi:type="dcterms:W3CDTF">2012-07-03T14:14:11Z</dcterms:modified>
</cp:coreProperties>
</file>