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F652-B662-481E-A9EB-BB0BB765C9B6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7A0B-DEA5-4C20-9F01-089C911B99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F652-B662-481E-A9EB-BB0BB765C9B6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7A0B-DEA5-4C20-9F01-089C911B9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F652-B662-481E-A9EB-BB0BB765C9B6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7A0B-DEA5-4C20-9F01-089C911B9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F652-B662-481E-A9EB-BB0BB765C9B6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7A0B-DEA5-4C20-9F01-089C911B9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F652-B662-481E-A9EB-BB0BB765C9B6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7A0B-DEA5-4C20-9F01-089C911B99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F652-B662-481E-A9EB-BB0BB765C9B6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7A0B-DEA5-4C20-9F01-089C911B9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F652-B662-481E-A9EB-BB0BB765C9B6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7A0B-DEA5-4C20-9F01-089C911B9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F652-B662-481E-A9EB-BB0BB765C9B6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7A0B-DEA5-4C20-9F01-089C911B9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F652-B662-481E-A9EB-BB0BB765C9B6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7A0B-DEA5-4C20-9F01-089C911B99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1F652-B662-481E-A9EB-BB0BB765C9B6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7A0B-DEA5-4C20-9F01-089C911B99B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4E1F652-B662-481E-A9EB-BB0BB765C9B6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5177A0B-DEA5-4C20-9F01-089C911B99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4E1F652-B662-481E-A9EB-BB0BB765C9B6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177A0B-DEA5-4C20-9F01-089C911B99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_-7QtC2oms" TargetMode="External"/><Relationship Id="rId7" Type="http://schemas.openxmlformats.org/officeDocument/2006/relationships/hyperlink" Target="http://www.youtube.com/watch?v=qVJujr0u4c4" TargetMode="External"/><Relationship Id="rId2" Type="http://schemas.openxmlformats.org/officeDocument/2006/relationships/hyperlink" Target="http://www.youtube.com/watch?v=6x3_9ncpJl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7rZALkq1pdM" TargetMode="External"/><Relationship Id="rId5" Type="http://schemas.openxmlformats.org/officeDocument/2006/relationships/hyperlink" Target="http://www.youtube.com/watch?v=3mGGsN_Y_pw" TargetMode="External"/><Relationship Id="rId4" Type="http://schemas.openxmlformats.org/officeDocument/2006/relationships/hyperlink" Target="http://www.youtube.com/watch?v=QSDgrBsRe9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fZHpMZTL_w" TargetMode="External"/><Relationship Id="rId2" Type="http://schemas.openxmlformats.org/officeDocument/2006/relationships/hyperlink" Target="http://www.youtube.com/watch?v=3C7-v_R-r9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WRnBHHcdHJQ&amp;feature=related" TargetMode="External"/><Relationship Id="rId5" Type="http://schemas.openxmlformats.org/officeDocument/2006/relationships/hyperlink" Target="http://www.youtube.com/watch?v=nlgMkhDLxv4" TargetMode="External"/><Relationship Id="rId4" Type="http://schemas.openxmlformats.org/officeDocument/2006/relationships/hyperlink" Target="http://www.youtube.com/watch?v=bXr6JTA5gd8&amp;feature=channe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Advertising Across Platforms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At the end of this lesson we will have considered how male and female deodorant/antiperspirant products are marked on the television.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550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Create and complete a table in your books, like this, to detail the codes and conventions used to market deodorant/antiperspirant products to males and females.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03949"/>
              </p:ext>
            </p:extLst>
          </p:nvPr>
        </p:nvGraphicFramePr>
        <p:xfrm>
          <a:off x="381000" y="3810000"/>
          <a:ext cx="8382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7321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MALE PRODUCT CODES</a:t>
                      </a:r>
                      <a:r>
                        <a:rPr lang="en-US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AND CONVENTIONS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FEMALE PRODUCT CODES AND CONVENTIONS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9348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0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Female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8006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Watch the following adverts, taking notes on</a:t>
            </a:r>
          </a:p>
          <a:p>
            <a:pPr lvl="1"/>
            <a:r>
              <a:rPr lang="en-US" dirty="0"/>
              <a:t>Use of slogans</a:t>
            </a:r>
          </a:p>
          <a:p>
            <a:pPr lvl="1"/>
            <a:r>
              <a:rPr lang="en-US" dirty="0"/>
              <a:t>Use and placement of text</a:t>
            </a:r>
          </a:p>
          <a:p>
            <a:pPr lvl="1"/>
            <a:r>
              <a:rPr lang="en-US" dirty="0"/>
              <a:t>Font type, size and colour</a:t>
            </a:r>
          </a:p>
          <a:p>
            <a:pPr lvl="1"/>
            <a:r>
              <a:rPr lang="en-US" dirty="0"/>
              <a:t>Where the product is placed</a:t>
            </a:r>
          </a:p>
          <a:p>
            <a:pPr lvl="1"/>
            <a:r>
              <a:rPr lang="en-US" dirty="0"/>
              <a:t>The image(s) that accompany product</a:t>
            </a:r>
          </a:p>
          <a:p>
            <a:pPr lvl="1"/>
            <a:r>
              <a:rPr lang="en-US" dirty="0"/>
              <a:t>Use of sound/dialogue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057400"/>
            <a:ext cx="3276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hlinkClick r:id="rId2"/>
              </a:rPr>
              <a:t>Advert 1 </a:t>
            </a:r>
            <a:endParaRPr lang="en-US" sz="4800" dirty="0" smtClean="0"/>
          </a:p>
          <a:p>
            <a:r>
              <a:rPr lang="en-US" sz="4800" dirty="0" smtClean="0">
                <a:hlinkClick r:id="rId3"/>
              </a:rPr>
              <a:t>Advert 2</a:t>
            </a:r>
            <a:endParaRPr lang="en-US" sz="4800" dirty="0" smtClean="0"/>
          </a:p>
          <a:p>
            <a:r>
              <a:rPr lang="en-US" sz="4800" dirty="0" smtClean="0">
                <a:hlinkClick r:id="rId4"/>
              </a:rPr>
              <a:t>Advert 3</a:t>
            </a:r>
            <a:endParaRPr lang="en-US" sz="4800" dirty="0" smtClean="0"/>
          </a:p>
          <a:p>
            <a:r>
              <a:rPr lang="en-US" sz="4800" dirty="0" smtClean="0">
                <a:hlinkClick r:id="rId5"/>
              </a:rPr>
              <a:t>Advert 4</a:t>
            </a:r>
            <a:endParaRPr lang="en-US" sz="4800" dirty="0" smtClean="0"/>
          </a:p>
          <a:p>
            <a:r>
              <a:rPr lang="en-US" sz="4800" dirty="0" smtClean="0">
                <a:hlinkClick r:id="rId6"/>
              </a:rPr>
              <a:t>Advert 5</a:t>
            </a:r>
            <a:endParaRPr lang="en-US" sz="4800" dirty="0" smtClean="0"/>
          </a:p>
          <a:p>
            <a:r>
              <a:rPr lang="en-US" sz="4800" dirty="0" smtClean="0">
                <a:hlinkClick r:id="rId7"/>
              </a:rPr>
              <a:t>Advert 6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9843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 Male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8006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Watch the following adverts, taking notes on</a:t>
            </a:r>
          </a:p>
          <a:p>
            <a:pPr lvl="1"/>
            <a:r>
              <a:rPr lang="en-US" dirty="0"/>
              <a:t>Use of slogans</a:t>
            </a:r>
          </a:p>
          <a:p>
            <a:pPr lvl="1"/>
            <a:r>
              <a:rPr lang="en-US" dirty="0"/>
              <a:t>Use and placement of text</a:t>
            </a:r>
          </a:p>
          <a:p>
            <a:pPr lvl="1"/>
            <a:r>
              <a:rPr lang="en-US" dirty="0"/>
              <a:t>Font type, size and colour</a:t>
            </a:r>
          </a:p>
          <a:p>
            <a:pPr lvl="1"/>
            <a:r>
              <a:rPr lang="en-US" dirty="0"/>
              <a:t>Where the product is placed</a:t>
            </a:r>
          </a:p>
          <a:p>
            <a:pPr lvl="1"/>
            <a:r>
              <a:rPr lang="en-US" dirty="0"/>
              <a:t>The image(s) that accompany product</a:t>
            </a:r>
          </a:p>
          <a:p>
            <a:pPr lvl="1"/>
            <a:r>
              <a:rPr lang="en-US" dirty="0"/>
              <a:t>Use of sound/dialogue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209800"/>
            <a:ext cx="327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hlinkClick r:id="rId2"/>
              </a:rPr>
              <a:t>Advert 1 </a:t>
            </a:r>
            <a:endParaRPr lang="en-US" sz="4800" dirty="0" smtClean="0"/>
          </a:p>
          <a:p>
            <a:r>
              <a:rPr lang="en-US" sz="4800" dirty="0" smtClean="0">
                <a:hlinkClick r:id="rId3"/>
              </a:rPr>
              <a:t>Advert 2</a:t>
            </a:r>
            <a:endParaRPr lang="en-US" sz="4800" dirty="0" smtClean="0"/>
          </a:p>
          <a:p>
            <a:r>
              <a:rPr lang="en-US" sz="4800" dirty="0" smtClean="0">
                <a:hlinkClick r:id="rId4"/>
              </a:rPr>
              <a:t>Advert 3</a:t>
            </a:r>
            <a:endParaRPr lang="en-US" sz="4800" dirty="0" smtClean="0"/>
          </a:p>
          <a:p>
            <a:r>
              <a:rPr lang="en-US" sz="4800" dirty="0" smtClean="0">
                <a:hlinkClick r:id="rId5"/>
              </a:rPr>
              <a:t>Advert 4</a:t>
            </a:r>
            <a:endParaRPr lang="en-US" sz="4800" dirty="0" smtClean="0"/>
          </a:p>
          <a:p>
            <a:r>
              <a:rPr lang="en-US" sz="4800" dirty="0" smtClean="0">
                <a:hlinkClick r:id="rId6"/>
              </a:rPr>
              <a:t>Advert 5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812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sort of codes and conventions did you find running throughout the </a:t>
            </a:r>
            <a:r>
              <a:rPr lang="en-US" b="1" dirty="0" smtClean="0"/>
              <a:t>male adverts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sort of codes and conventions did you find running throughout the </a:t>
            </a:r>
            <a:r>
              <a:rPr lang="en-US" b="1" dirty="0" smtClean="0"/>
              <a:t>female adverts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Why</a:t>
            </a:r>
            <a:r>
              <a:rPr lang="en-US" dirty="0" smtClean="0"/>
              <a:t> is there a difference between the two? What does this suggest about the </a:t>
            </a:r>
            <a:r>
              <a:rPr lang="en-US" b="1" dirty="0" smtClean="0"/>
              <a:t>stereotypes being made </a:t>
            </a:r>
            <a:r>
              <a:rPr lang="en-US" dirty="0" smtClean="0"/>
              <a:t>about men and women? </a:t>
            </a:r>
            <a:endParaRPr lang="en-US" dirty="0"/>
          </a:p>
          <a:p>
            <a:r>
              <a:rPr lang="en-US" dirty="0" smtClean="0"/>
              <a:t>What do advertisers </a:t>
            </a:r>
            <a:r>
              <a:rPr lang="en-US" b="1" dirty="0" smtClean="0"/>
              <a:t>assume</a:t>
            </a:r>
            <a:r>
              <a:rPr lang="en-US" dirty="0" smtClean="0"/>
              <a:t> men want? Women want?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</TotalTime>
  <Words>234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Advertising Across Platforms</vt:lpstr>
      <vt:lpstr>Lesson Objective</vt:lpstr>
      <vt:lpstr>Task</vt:lpstr>
      <vt:lpstr>Task: Female products</vt:lpstr>
      <vt:lpstr>Task: Male products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Across Platforms</dc:title>
  <dc:creator>Krista N Carson</dc:creator>
  <cp:lastModifiedBy>Krista Carson</cp:lastModifiedBy>
  <cp:revision>10</cp:revision>
  <dcterms:created xsi:type="dcterms:W3CDTF">2010-12-12T16:20:54Z</dcterms:created>
  <dcterms:modified xsi:type="dcterms:W3CDTF">2011-12-12T14:08:19Z</dcterms:modified>
</cp:coreProperties>
</file>