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72" r:id="rId5"/>
    <p:sldId id="27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502-C9FD-480C-8322-5351F7F068F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61D1-CF2D-4585-8E14-A404AE53C1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502-C9FD-480C-8322-5351F7F068F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61D1-CF2D-4585-8E14-A404AE53C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502-C9FD-480C-8322-5351F7F068F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61D1-CF2D-4585-8E14-A404AE53C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502-C9FD-480C-8322-5351F7F068F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61D1-CF2D-4585-8E14-A404AE53C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502-C9FD-480C-8322-5351F7F068F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61D1-CF2D-4585-8E14-A404AE53C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502-C9FD-480C-8322-5351F7F068F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61D1-CF2D-4585-8E14-A404AE53C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502-C9FD-480C-8322-5351F7F068F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61D1-CF2D-4585-8E14-A404AE53C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502-C9FD-480C-8322-5351F7F068F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61D1-CF2D-4585-8E14-A404AE53C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502-C9FD-480C-8322-5351F7F068F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61D1-CF2D-4585-8E14-A404AE53C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502-C9FD-480C-8322-5351F7F068F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61D1-CF2D-4585-8E14-A404AE53C1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277B502-C9FD-480C-8322-5351F7F068F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58B61D1-CF2D-4585-8E14-A404AE53C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77B502-C9FD-480C-8322-5351F7F068F7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8B61D1-CF2D-4585-8E14-A404AE53C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Advertising Across Platforms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Lesson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At the end of this lesson we will have started work on our practical assessment.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6671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25609"/>
          </a:xfrm>
        </p:spPr>
        <p:txBody>
          <a:bodyPr>
            <a:noAutofit/>
          </a:bodyPr>
          <a:lstStyle/>
          <a:p>
            <a:r>
              <a:rPr lang="en-US" sz="4400" dirty="0" smtClean="0"/>
              <a:t>As part of your </a:t>
            </a:r>
            <a:r>
              <a:rPr lang="en-US" sz="4400" b="1" dirty="0" smtClean="0"/>
              <a:t>coursework</a:t>
            </a:r>
            <a:r>
              <a:rPr lang="en-US" sz="4400" dirty="0" smtClean="0"/>
              <a:t>, you need to show understanding of how antiperspirant products are marketed by producing your own mock print and television adverts.</a:t>
            </a:r>
          </a:p>
        </p:txBody>
      </p:sp>
    </p:spTree>
    <p:extLst>
      <p:ext uri="{BB962C8B-B14F-4D97-AF65-F5344CB8AC3E}">
        <p14:creationId xmlns:p14="http://schemas.microsoft.com/office/powerpoint/2010/main" val="421364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Coursework 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Design one storyboard and one print based advert for a </a:t>
            </a:r>
            <a:r>
              <a:rPr lang="en-GB" b="1" dirty="0" smtClean="0">
                <a:solidFill>
                  <a:srgbClr val="FF0000"/>
                </a:solidFill>
              </a:rPr>
              <a:t>new</a:t>
            </a:r>
            <a:r>
              <a:rPr lang="en-GB" b="1" dirty="0" smtClean="0"/>
              <a:t> antiperspirant/deodorant product. You will need to include a written analysis of your adverts, which explains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Where your adverts </a:t>
            </a:r>
            <a:r>
              <a:rPr lang="en-GB" i="1" dirty="0" smtClean="0"/>
              <a:t>would</a:t>
            </a:r>
            <a:r>
              <a:rPr lang="en-GB" dirty="0" smtClean="0"/>
              <a:t> appear and why</a:t>
            </a:r>
          </a:p>
          <a:p>
            <a:pPr lvl="1"/>
            <a:r>
              <a:rPr lang="en-GB" dirty="0" smtClean="0"/>
              <a:t>Who your target audience is, and how you made this obvious</a:t>
            </a:r>
          </a:p>
          <a:p>
            <a:pPr lvl="1"/>
            <a:r>
              <a:rPr lang="en-GB" dirty="0" smtClean="0"/>
              <a:t>How you plan to represent your product (what  message/benefits do you want associated with your product)</a:t>
            </a:r>
          </a:p>
          <a:p>
            <a:pPr lvl="1"/>
            <a:r>
              <a:rPr lang="en-GB" dirty="0" smtClean="0"/>
              <a:t>How you used the codes and conventions typically employed in this type of advertising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625609"/>
          </a:xfrm>
        </p:spPr>
        <p:txBody>
          <a:bodyPr>
            <a:normAutofit/>
          </a:bodyPr>
          <a:lstStyle/>
          <a:p>
            <a:r>
              <a:rPr lang="en-GB" sz="2400" dirty="0" smtClean="0"/>
              <a:t>Your handout shows two possible mock print adverts, with written analysis. You either produce a male </a:t>
            </a:r>
            <a:r>
              <a:rPr lang="en-GB" sz="2400" b="1" i="1" u="sng" dirty="0" smtClean="0"/>
              <a:t>or</a:t>
            </a:r>
            <a:r>
              <a:rPr lang="en-GB" sz="2400" dirty="0" smtClean="0"/>
              <a:t> </a:t>
            </a:r>
            <a:r>
              <a:rPr lang="en-GB" sz="2400" dirty="0" smtClean="0"/>
              <a:t>female product mock.</a:t>
            </a:r>
          </a:p>
          <a:p>
            <a:r>
              <a:rPr lang="en-GB" sz="2400" dirty="0" smtClean="0"/>
              <a:t>You will need to create a television advert that matches your print advert.</a:t>
            </a:r>
            <a:endParaRPr lang="en-GB" sz="2400" dirty="0"/>
          </a:p>
        </p:txBody>
      </p:sp>
      <p:pic>
        <p:nvPicPr>
          <p:cNvPr id="1026" name="Picture 2" descr="https://mail.cambsed.net/owa/attachment.ashx?attach=1&amp;id=RgAAAAD2jMu466frSZIIoPwBXTFrBwABIFprAyweRJIa0QXLONguARAhMexhAAC5bIujBsF6QKrcxxVWomdvAUiuKKvmAAAJ&amp;attid0=EABncbk%2fS5XvR6tDDXubxskr&amp;attcn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50900" y="3568700"/>
            <a:ext cx="3556000" cy="2667000"/>
          </a:xfrm>
          <a:prstGeom prst="rect">
            <a:avLst/>
          </a:prstGeom>
          <a:noFill/>
        </p:spPr>
      </p:pic>
      <p:pic>
        <p:nvPicPr>
          <p:cNvPr id="1028" name="Picture 4" descr="https://mail.cambsed.net/owa/attachment.ashx?attach=1&amp;id=RgAAAAD2jMu466frSZIIoPwBXTFrBwABIFprAyweRJIa0QXLONguARAhMexhAAC5bIujBsF6QKrcxxVWomdvAUiuKKvlAAAJ&amp;attid0=EAAyn20q7WLVSI69WPADIe%2bs&amp;attcn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191000" y="3581400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You will have </a:t>
            </a:r>
            <a:r>
              <a:rPr lang="en-US" sz="6000" b="1" dirty="0" smtClean="0"/>
              <a:t>two lessons </a:t>
            </a:r>
            <a:r>
              <a:rPr lang="en-US" sz="6000" dirty="0" smtClean="0"/>
              <a:t>to complete each part of the task (four in total).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384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613</TotalTime>
  <Words>190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Advertising Across Platforms</vt:lpstr>
      <vt:lpstr>Lesson Objective</vt:lpstr>
      <vt:lpstr>PowerPoint Presentation</vt:lpstr>
      <vt:lpstr>Coursework Task 2</vt:lpstr>
      <vt:lpstr>For example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Krista N Carson</dc:creator>
  <cp:lastModifiedBy>Krista Carson</cp:lastModifiedBy>
  <cp:revision>47</cp:revision>
  <dcterms:created xsi:type="dcterms:W3CDTF">2010-12-12T15:17:45Z</dcterms:created>
  <dcterms:modified xsi:type="dcterms:W3CDTF">2012-01-31T14:56:50Z</dcterms:modified>
</cp:coreProperties>
</file>