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FF95C-5017-4102-8EFC-9D9A7B46A629}" type="datetimeFigureOut">
              <a:rPr lang="en-US" smtClean="0"/>
              <a:t>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6B06-0195-4621-8C56-3AC69FE9A0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ash4yourstory.co.uk/images/latest/latest_746_sub_lrg_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019925" cy="466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ash4yourstory.co.uk/images/latest/latest_7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285860"/>
            <a:ext cx="2670579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</cp:revision>
  <dcterms:created xsi:type="dcterms:W3CDTF">2009-01-02T15:48:02Z</dcterms:created>
  <dcterms:modified xsi:type="dcterms:W3CDTF">2009-01-02T16:23:31Z</dcterms:modified>
</cp:coreProperties>
</file>