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63A08-9858-4974-B2E8-E4A87EE2441A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CAF4-29DB-4569-9E12-70EDA1926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9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CAF4-29DB-4569-9E12-70EDA1926A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6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58D8B6-9499-431A-9BEB-B5C44F8F3A2B}" type="datetimeFigureOut">
              <a:rPr lang="en-GB" smtClean="0"/>
              <a:t>26/05/2011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9FD095-C300-4BB4-A1E5-5A3F1CB5B1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Media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Editorials</a:t>
            </a:r>
            <a:endParaRPr lang="en-GB" dirty="0"/>
          </a:p>
        </p:txBody>
      </p:sp>
      <p:pic>
        <p:nvPicPr>
          <p:cNvPr id="19458" name="Picture 2" descr="http://www.gq.com.au/images/uploads/articles/8addddc3a06cdd72fe2a0b0ebffdb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5012556" cy="751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At the end of this lesson we will have produced an editorial/editor’s letter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What is the role of an ‘editor’?</a:t>
            </a:r>
            <a:endParaRPr lang="en-GB" sz="7200" dirty="0"/>
          </a:p>
        </p:txBody>
      </p:sp>
      <p:pic>
        <p:nvPicPr>
          <p:cNvPr id="1026" name="Picture 2" descr="C:\Users\krista carson\AppData\Local\Microsoft\Windows\Temporary Internet Files\Content.IE5\V96ZK4W6\MC9000898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3223228" cy="318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q.com.au/images/uploads/articles/958a9f64d6690dba8bcd00a1077f26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71820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3960440" cy="11430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 Editorial/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4608512" cy="5877272"/>
          </a:xfrm>
        </p:spPr>
        <p:txBody>
          <a:bodyPr>
            <a:normAutofit/>
          </a:bodyPr>
          <a:lstStyle/>
          <a:p>
            <a:r>
              <a:rPr lang="en-GB" dirty="0" smtClean="0"/>
              <a:t>An </a:t>
            </a:r>
            <a:r>
              <a:rPr lang="en-GB" b="1" dirty="0" smtClean="0"/>
              <a:t>opinion piece</a:t>
            </a:r>
            <a:r>
              <a:rPr lang="en-GB" dirty="0" smtClean="0"/>
              <a:t> written by the senior editorial staff or publisher of a newspaper or magazine.</a:t>
            </a:r>
          </a:p>
          <a:p>
            <a:r>
              <a:rPr lang="en-GB" dirty="0" smtClean="0"/>
              <a:t> Editorials are usually unsigned and may be supposed to reflect the </a:t>
            </a:r>
            <a:r>
              <a:rPr lang="en-GB" b="1" dirty="0" smtClean="0"/>
              <a:t>opinion</a:t>
            </a:r>
            <a:r>
              <a:rPr lang="en-GB" dirty="0" smtClean="0"/>
              <a:t> of the medium.</a:t>
            </a:r>
          </a:p>
          <a:p>
            <a:r>
              <a:rPr lang="en-GB" dirty="0" smtClean="0"/>
              <a:t>Most print publications feature an editorial, or letter </a:t>
            </a:r>
            <a:r>
              <a:rPr lang="en-GB" b="1" dirty="0" smtClean="0"/>
              <a:t>followed by a Letters to the Editor section.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402832" cy="4846320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 smtClean="0"/>
              <a:t>Skim through the editorial given to you.</a:t>
            </a:r>
          </a:p>
          <a:p>
            <a:r>
              <a:rPr lang="en-GB" sz="4800" dirty="0" smtClean="0"/>
              <a:t>Write down a list of </a:t>
            </a:r>
            <a:r>
              <a:rPr lang="en-GB" sz="4800" b="1" dirty="0" smtClean="0"/>
              <a:t>features</a:t>
            </a:r>
            <a:r>
              <a:rPr lang="en-GB" sz="4800" dirty="0" smtClean="0"/>
              <a:t> used in the editorial.</a:t>
            </a:r>
          </a:p>
        </p:txBody>
      </p:sp>
      <p:pic>
        <p:nvPicPr>
          <p:cNvPr id="20482" name="Picture 2" descr="http://officalflairmagazinewebsite.files.wordpress.com/2009/05/flair-editors-l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188640"/>
            <a:ext cx="4610100" cy="652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en-GB" dirty="0" smtClean="0"/>
              <a:t>Features of an editorial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4846320"/>
          </a:xfrm>
        </p:spPr>
        <p:txBody>
          <a:bodyPr>
            <a:normAutofit/>
          </a:bodyPr>
          <a:lstStyle/>
          <a:p>
            <a:r>
              <a:rPr lang="en-GB" dirty="0" smtClean="0"/>
              <a:t>Include </a:t>
            </a:r>
            <a:r>
              <a:rPr lang="en-GB" b="1" dirty="0" smtClean="0"/>
              <a:t>information</a:t>
            </a:r>
            <a:r>
              <a:rPr lang="en-GB" dirty="0" smtClean="0"/>
              <a:t> about what is contained in </a:t>
            </a:r>
            <a:r>
              <a:rPr lang="en-GB" b="1" dirty="0" smtClean="0"/>
              <a:t>the rest of the magazine/paper.</a:t>
            </a:r>
          </a:p>
          <a:p>
            <a:pPr lvl="1"/>
            <a:r>
              <a:rPr lang="en-GB" b="1" dirty="0" smtClean="0"/>
              <a:t>Includes page references</a:t>
            </a:r>
          </a:p>
          <a:p>
            <a:r>
              <a:rPr lang="en-GB" dirty="0" smtClean="0"/>
              <a:t>States the </a:t>
            </a:r>
            <a:r>
              <a:rPr lang="en-GB" b="1" dirty="0" smtClean="0"/>
              <a:t>opinion of the editor.</a:t>
            </a:r>
            <a:r>
              <a:rPr lang="en-GB" dirty="0" smtClean="0"/>
              <a:t> Opinions can be about:</a:t>
            </a:r>
            <a:endParaRPr lang="en-GB" b="1" dirty="0" smtClean="0"/>
          </a:p>
          <a:p>
            <a:pPr lvl="1"/>
            <a:r>
              <a:rPr lang="en-GB" b="1" dirty="0" smtClean="0"/>
              <a:t>What is contained in the magazine (content)</a:t>
            </a:r>
          </a:p>
          <a:p>
            <a:pPr lvl="1"/>
            <a:r>
              <a:rPr lang="en-GB" b="1" dirty="0" smtClean="0"/>
              <a:t>A hot topic at the time of publication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 smtClean="0"/>
              <a:t>masthead/staff box </a:t>
            </a:r>
            <a:r>
              <a:rPr lang="en-GB" dirty="0" smtClean="0"/>
              <a:t>(if this isn’t on the contents page)</a:t>
            </a:r>
          </a:p>
          <a:p>
            <a:r>
              <a:rPr lang="en-GB" b="1" dirty="0" smtClean="0"/>
              <a:t>Images</a:t>
            </a:r>
            <a:r>
              <a:rPr lang="en-GB" dirty="0" smtClean="0"/>
              <a:t> relating to content.</a:t>
            </a:r>
          </a:p>
          <a:p>
            <a:r>
              <a:rPr lang="en-GB" b="1" dirty="0" smtClean="0"/>
              <a:t>Contents page </a:t>
            </a:r>
            <a:r>
              <a:rPr lang="en-GB" dirty="0" smtClean="0"/>
              <a:t>(optional)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Remember, the editorial may state the opinion of the editor specifically, but it also </a:t>
            </a:r>
            <a:r>
              <a:rPr lang="en-GB" sz="4000" b="1" dirty="0" smtClean="0"/>
              <a:t>reflects on the general opinion of the magazine or newspaper.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1547664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3538736" cy="484632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Imagine you are writing an editorial for the following magazine:</a:t>
            </a:r>
            <a:endParaRPr lang="en-GB" sz="4400" dirty="0"/>
          </a:p>
        </p:txBody>
      </p:sp>
      <p:pic>
        <p:nvPicPr>
          <p:cNvPr id="1026" name="Picture 2" descr="http://celebritychatta.files.wordpress.com/2011/02/people-magazine-march-7-2011-kate-middletons-wedding-secrets.jpg?w=450&amp;h=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13" y="0"/>
            <a:ext cx="518348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3816424" cy="4846320"/>
          </a:xfrm>
        </p:spPr>
        <p:txBody>
          <a:bodyPr>
            <a:noAutofit/>
          </a:bodyPr>
          <a:lstStyle/>
          <a:p>
            <a:r>
              <a:rPr lang="en-GB" sz="4000" dirty="0" smtClean="0"/>
              <a:t>Imagine you are writing a newspaper editorial on the role of the Royal Family in modern society. </a:t>
            </a:r>
            <a:endParaRPr lang="en-GB" sz="4000" dirty="0"/>
          </a:p>
        </p:txBody>
      </p:sp>
      <p:pic>
        <p:nvPicPr>
          <p:cNvPr id="1026" name="Picture 2" descr="http://www.duchesscambridge.net/wp-content/uploads/2011/05/1304893829-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337"/>
            <a:ext cx="5180957" cy="38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5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233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Media Unit</vt:lpstr>
      <vt:lpstr>Lesson Objective</vt:lpstr>
      <vt:lpstr>Starter</vt:lpstr>
      <vt:lpstr> Editorial/</vt:lpstr>
      <vt:lpstr>Task</vt:lpstr>
      <vt:lpstr>Features of an editorial</vt:lpstr>
      <vt:lpstr>PowerPoint Presentation</vt:lpstr>
      <vt:lpstr>TASK</vt:lpstr>
      <vt:lpstr>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Unit</dc:title>
  <dc:creator>krista carson</dc:creator>
  <cp:lastModifiedBy>krista carson</cp:lastModifiedBy>
  <cp:revision>11</cp:revision>
  <dcterms:created xsi:type="dcterms:W3CDTF">2010-06-24T12:16:01Z</dcterms:created>
  <dcterms:modified xsi:type="dcterms:W3CDTF">2011-05-26T08:09:57Z</dcterms:modified>
</cp:coreProperties>
</file>