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0" r:id="rId3"/>
    <p:sldId id="257" r:id="rId4"/>
    <p:sldId id="269" r:id="rId5"/>
    <p:sldId id="271" r:id="rId6"/>
    <p:sldId id="272" r:id="rId7"/>
    <p:sldId id="268" r:id="rId8"/>
    <p:sldId id="273" r:id="rId9"/>
    <p:sldId id="274" r:id="rId10"/>
    <p:sldId id="275" r:id="rId11"/>
    <p:sldId id="267" r:id="rId12"/>
    <p:sldId id="278" r:id="rId13"/>
    <p:sldId id="277" r:id="rId14"/>
    <p:sldId id="276" r:id="rId15"/>
    <p:sldId id="279" r:id="rId16"/>
    <p:sldId id="280" r:id="rId17"/>
    <p:sldId id="281" r:id="rId18"/>
    <p:sldId id="28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3529D60-0163-49D2-8028-1F79F0DE59C2}" type="datetimeFigureOut">
              <a:rPr lang="en-US" smtClean="0"/>
              <a:pPr/>
              <a:t>5/26/2011</a:t>
            </a:fld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AB1DCDA-F8F6-4FE0-82B9-9FCAC52388F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529D60-0163-49D2-8028-1F79F0DE59C2}" type="datetimeFigureOut">
              <a:rPr lang="en-US" smtClean="0"/>
              <a:pPr/>
              <a:t>5/26/2011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B1DCDA-F8F6-4FE0-82B9-9FCAC52388F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3529D60-0163-49D2-8028-1F79F0DE59C2}" type="datetimeFigureOut">
              <a:rPr lang="en-US" smtClean="0"/>
              <a:pPr/>
              <a:t>5/26/2011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AB1DCDA-F8F6-4FE0-82B9-9FCAC52388F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529D60-0163-49D2-8028-1F79F0DE59C2}" type="datetimeFigureOut">
              <a:rPr lang="en-US" smtClean="0"/>
              <a:pPr/>
              <a:t>5/26/2011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B1DCDA-F8F6-4FE0-82B9-9FCAC52388F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3529D60-0163-49D2-8028-1F79F0DE59C2}" type="datetimeFigureOut">
              <a:rPr lang="en-US" smtClean="0"/>
              <a:pPr/>
              <a:t>5/26/2011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AB1DCDA-F8F6-4FE0-82B9-9FCAC52388F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529D60-0163-49D2-8028-1F79F0DE59C2}" type="datetimeFigureOut">
              <a:rPr lang="en-US" smtClean="0"/>
              <a:pPr/>
              <a:t>5/26/2011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B1DCDA-F8F6-4FE0-82B9-9FCAC52388F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529D60-0163-49D2-8028-1F79F0DE59C2}" type="datetimeFigureOut">
              <a:rPr lang="en-US" smtClean="0"/>
              <a:pPr/>
              <a:t>5/26/2011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B1DCDA-F8F6-4FE0-82B9-9FCAC52388F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529D60-0163-49D2-8028-1F79F0DE59C2}" type="datetimeFigureOut">
              <a:rPr lang="en-US" smtClean="0"/>
              <a:pPr/>
              <a:t>5/26/2011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B1DCDA-F8F6-4FE0-82B9-9FCAC52388F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3529D60-0163-49D2-8028-1F79F0DE59C2}" type="datetimeFigureOut">
              <a:rPr lang="en-US" smtClean="0"/>
              <a:pPr/>
              <a:t>5/26/2011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B1DCDA-F8F6-4FE0-82B9-9FCAC52388F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529D60-0163-49D2-8028-1F79F0DE59C2}" type="datetimeFigureOut">
              <a:rPr lang="en-US" smtClean="0"/>
              <a:pPr/>
              <a:t>5/26/2011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B1DCDA-F8F6-4FE0-82B9-9FCAC52388F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529D60-0163-49D2-8028-1F79F0DE59C2}" type="datetimeFigureOut">
              <a:rPr lang="en-US" smtClean="0"/>
              <a:pPr/>
              <a:t>5/26/2011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B1DCDA-F8F6-4FE0-82B9-9FCAC52388F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3529D60-0163-49D2-8028-1F79F0DE59C2}" type="datetimeFigureOut">
              <a:rPr lang="en-US" smtClean="0"/>
              <a:pPr/>
              <a:t>5/26/2011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AB1DCDA-F8F6-4FE0-82B9-9FCAC52388F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Media Unit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Written Elements of a Magazine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204864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Look through your magazine and pull out one article that reviews.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Narrative Article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sz="4000" dirty="0" smtClean="0"/>
              <a:t>A </a:t>
            </a:r>
            <a:r>
              <a:rPr lang="en-GB" sz="4000" b="1" dirty="0" smtClean="0"/>
              <a:t>narrative</a:t>
            </a:r>
            <a:r>
              <a:rPr lang="en-GB" sz="4000" dirty="0" smtClean="0"/>
              <a:t> or story describes a sequence of fictional or non-fictional events. </a:t>
            </a:r>
          </a:p>
          <a:p>
            <a:r>
              <a:rPr lang="en-GB" sz="4000" dirty="0" smtClean="0"/>
              <a:t>The purpose is to re-create, invent, or visually present a person, place, event, or action so that the reader may picture that which is being described.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204864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Look through your magazine and pull out one narrative article/story.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133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3200" dirty="0" smtClean="0"/>
              <a:t>Interviews are often used in narrative writing. </a:t>
            </a:r>
          </a:p>
          <a:p>
            <a:r>
              <a:rPr lang="en-GB" sz="3200" dirty="0" smtClean="0"/>
              <a:t>Magazines choose to interview and write about people who are </a:t>
            </a:r>
            <a:r>
              <a:rPr lang="en-GB" sz="3200" b="1" dirty="0" smtClean="0"/>
              <a:t>interesting to their target audience</a:t>
            </a:r>
            <a:r>
              <a:rPr lang="en-GB" sz="3200" dirty="0" smtClean="0"/>
              <a:t>.</a:t>
            </a:r>
          </a:p>
          <a:p>
            <a:r>
              <a:rPr lang="en-GB" sz="3200" dirty="0" smtClean="0"/>
              <a:t>Depending on the audience and the </a:t>
            </a:r>
            <a:r>
              <a:rPr lang="en-GB" sz="3200" b="1" dirty="0" smtClean="0"/>
              <a:t>type of magazine</a:t>
            </a:r>
            <a:r>
              <a:rPr lang="en-GB" sz="3200" dirty="0" smtClean="0"/>
              <a:t>, the interview may be </a:t>
            </a:r>
            <a:r>
              <a:rPr lang="en-GB" sz="3200" dirty="0" smtClean="0">
                <a:solidFill>
                  <a:srgbClr val="00B050"/>
                </a:solidFill>
              </a:rPr>
              <a:t>informal and light</a:t>
            </a:r>
            <a:r>
              <a:rPr lang="en-GB" sz="3200" dirty="0" smtClean="0"/>
              <a:t>, or </a:t>
            </a:r>
            <a:r>
              <a:rPr lang="en-GB" sz="3200" dirty="0" smtClean="0">
                <a:solidFill>
                  <a:srgbClr val="FF0000"/>
                </a:solidFill>
              </a:rPr>
              <a:t>formal and serious</a:t>
            </a:r>
            <a:r>
              <a:rPr lang="en-GB" sz="3200" dirty="0" smtClean="0"/>
              <a:t>.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204864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Look through your magazine and pull out an example of a narrative or interview.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1450504" cy="770344"/>
          </a:xfrm>
        </p:spPr>
        <p:txBody>
          <a:bodyPr/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7488832" cy="484632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In groups, distribute the articles so each person has one article.</a:t>
            </a:r>
          </a:p>
          <a:p>
            <a:r>
              <a:rPr lang="en-GB" sz="3600" dirty="0" smtClean="0"/>
              <a:t>Paste the article onto the middle of a sheet of A3.</a:t>
            </a:r>
          </a:p>
          <a:p>
            <a:r>
              <a:rPr lang="en-GB" sz="3600" dirty="0" smtClean="0"/>
              <a:t>Annotate the article, pointing out key features, codes and conventions employed by the article.</a:t>
            </a:r>
          </a:p>
        </p:txBody>
      </p:sp>
    </p:spTree>
    <p:extLst>
      <p:ext uri="{BB962C8B-B14F-4D97-AF65-F5344CB8AC3E}">
        <p14:creationId xmlns:p14="http://schemas.microsoft.com/office/powerpoint/2010/main" val="217708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furiarubel.com/files/media/people_magazine_article_-_7-13-07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60648"/>
            <a:ext cx="4486275" cy="620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ight Arrow 4"/>
          <p:cNvSpPr/>
          <p:nvPr/>
        </p:nvSpPr>
        <p:spPr>
          <a:xfrm rot="851447">
            <a:off x="854119" y="3365279"/>
            <a:ext cx="115212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ight Arrow 5"/>
          <p:cNvSpPr/>
          <p:nvPr/>
        </p:nvSpPr>
        <p:spPr>
          <a:xfrm>
            <a:off x="1619672" y="1844824"/>
            <a:ext cx="115212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ight Arrow 6"/>
          <p:cNvSpPr/>
          <p:nvPr/>
        </p:nvSpPr>
        <p:spPr>
          <a:xfrm rot="8196047">
            <a:off x="6050350" y="2931713"/>
            <a:ext cx="115212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ight Arrow 7"/>
          <p:cNvSpPr/>
          <p:nvPr/>
        </p:nvSpPr>
        <p:spPr>
          <a:xfrm rot="9915068">
            <a:off x="6081425" y="443925"/>
            <a:ext cx="115212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ight Arrow 8"/>
          <p:cNvSpPr/>
          <p:nvPr/>
        </p:nvSpPr>
        <p:spPr>
          <a:xfrm rot="1231945">
            <a:off x="854128" y="417703"/>
            <a:ext cx="115212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ight Arrow 9"/>
          <p:cNvSpPr/>
          <p:nvPr/>
        </p:nvSpPr>
        <p:spPr>
          <a:xfrm>
            <a:off x="781723" y="4329100"/>
            <a:ext cx="115212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ight Arrow 10"/>
          <p:cNvSpPr/>
          <p:nvPr/>
        </p:nvSpPr>
        <p:spPr>
          <a:xfrm>
            <a:off x="781723" y="5661248"/>
            <a:ext cx="115212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ight Arrow 11"/>
          <p:cNvSpPr/>
          <p:nvPr/>
        </p:nvSpPr>
        <p:spPr>
          <a:xfrm rot="9965027" flipV="1">
            <a:off x="5446176" y="5310173"/>
            <a:ext cx="1540850" cy="3269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ight Arrow 12"/>
          <p:cNvSpPr/>
          <p:nvPr/>
        </p:nvSpPr>
        <p:spPr>
          <a:xfrm rot="10800000">
            <a:off x="6099410" y="5848907"/>
            <a:ext cx="115212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267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Plenary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 smtClean="0"/>
              <a:t>What sort of codes and conventions appear to be used be each of the different article types?</a:t>
            </a:r>
          </a:p>
          <a:p>
            <a:pPr marL="0" indent="0">
              <a:buNone/>
            </a:pPr>
            <a:r>
              <a:rPr lang="en-GB" sz="3600" dirty="0"/>
              <a:t/>
            </a:r>
            <a:br>
              <a:rPr lang="en-GB" sz="3600" dirty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>Be sure to include these elements in your final project!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32415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7239000" cy="1143000"/>
          </a:xfrm>
        </p:spPr>
        <p:txBody>
          <a:bodyPr/>
          <a:lstStyle/>
          <a:p>
            <a:r>
              <a:rPr lang="en-GB" dirty="0" smtClean="0"/>
              <a:t>Extended plenary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7239000" cy="484632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In your </a:t>
            </a:r>
            <a:r>
              <a:rPr lang="en-GB" sz="3600" dirty="0" smtClean="0"/>
              <a:t>magazin</a:t>
            </a:r>
            <a:r>
              <a:rPr lang="en-GB" sz="3600" dirty="0" smtClean="0"/>
              <a:t>e/newspaper</a:t>
            </a:r>
            <a:r>
              <a:rPr lang="en-GB" sz="3600" dirty="0" smtClean="0"/>
              <a:t> </a:t>
            </a:r>
            <a:r>
              <a:rPr lang="en-GB" sz="3600" dirty="0" smtClean="0"/>
              <a:t>groups, consider the type of articles you’d like to include in </a:t>
            </a:r>
            <a:r>
              <a:rPr lang="en-GB" sz="3600" dirty="0" smtClean="0"/>
              <a:t>your final project.</a:t>
            </a:r>
            <a:endParaRPr lang="en-GB" sz="3600" dirty="0" smtClean="0"/>
          </a:p>
          <a:p>
            <a:r>
              <a:rPr lang="en-GB" sz="3600" dirty="0" smtClean="0"/>
              <a:t>Assign tasks to each group member for homework.</a:t>
            </a:r>
          </a:p>
          <a:p>
            <a:r>
              <a:rPr lang="en-GB" sz="3600" dirty="0" smtClean="0"/>
              <a:t>These articles are due </a:t>
            </a:r>
            <a:r>
              <a:rPr lang="en-GB" sz="3600" b="1" dirty="0" smtClean="0"/>
              <a:t>in two lessons time</a:t>
            </a:r>
            <a:r>
              <a:rPr lang="en-GB" sz="3600" dirty="0" smtClean="0"/>
              <a:t>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1555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Objective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At the end of this lesson you will know the common features of informative and narrative articles.</a:t>
            </a:r>
            <a:endParaRPr lang="en-GB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 your unit assessment…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 smtClean="0"/>
              <a:t>…you need to include an </a:t>
            </a:r>
            <a:r>
              <a:rPr lang="en-GB" sz="3200" b="1" dirty="0" smtClean="0"/>
              <a:t>editorial</a:t>
            </a:r>
            <a:r>
              <a:rPr lang="en-GB" sz="3200" dirty="0" smtClean="0"/>
              <a:t>, </a:t>
            </a:r>
            <a:r>
              <a:rPr lang="en-GB" sz="3200" b="1" dirty="0" smtClean="0">
                <a:solidFill>
                  <a:srgbClr val="FF0000"/>
                </a:solidFill>
              </a:rPr>
              <a:t>letters to the editor</a:t>
            </a:r>
            <a:r>
              <a:rPr lang="en-GB" sz="3200" dirty="0" smtClean="0"/>
              <a:t>, and two articles:</a:t>
            </a:r>
          </a:p>
          <a:p>
            <a:pPr lvl="1"/>
            <a:r>
              <a:rPr lang="en-GB" sz="3200" dirty="0" smtClean="0"/>
              <a:t>One that informs/advises </a:t>
            </a:r>
          </a:p>
          <a:p>
            <a:pPr lvl="1"/>
            <a:r>
              <a:rPr lang="en-GB" sz="3200" dirty="0" smtClean="0"/>
              <a:t>One that narrates (your interview). </a:t>
            </a:r>
          </a:p>
          <a:p>
            <a:r>
              <a:rPr lang="en-GB" sz="3200" dirty="0" smtClean="0"/>
              <a:t>Today, we will take a look at what these various articles look like, and the type of content you are expected to include.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5842992" cy="1143000"/>
          </a:xfrm>
        </p:spPr>
        <p:txBody>
          <a:bodyPr/>
          <a:lstStyle/>
          <a:p>
            <a:r>
              <a:rPr lang="en-GB" dirty="0" smtClean="0"/>
              <a:t>Informative articles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An article that serves to </a:t>
            </a:r>
            <a:r>
              <a:rPr lang="en-GB" b="1" dirty="0" smtClean="0"/>
              <a:t>inform</a:t>
            </a:r>
            <a:r>
              <a:rPr lang="en-GB" dirty="0" smtClean="0"/>
              <a:t>; provides  or discloses new or interesting information.</a:t>
            </a:r>
          </a:p>
          <a:p>
            <a:r>
              <a:rPr lang="en-GB" dirty="0" smtClean="0"/>
              <a:t>An article that </a:t>
            </a:r>
            <a:r>
              <a:rPr lang="en-GB" b="1" dirty="0" smtClean="0"/>
              <a:t>advises</a:t>
            </a:r>
            <a:r>
              <a:rPr lang="en-GB" dirty="0" smtClean="0"/>
              <a:t>, with intent to inform opinion; provides or discloses tips and information.</a:t>
            </a:r>
          </a:p>
          <a:p>
            <a:r>
              <a:rPr lang="en-GB" dirty="0" smtClean="0"/>
              <a:t>An article that</a:t>
            </a:r>
            <a:r>
              <a:rPr lang="en-GB" b="1" dirty="0" smtClean="0"/>
              <a:t> reviews</a:t>
            </a:r>
            <a:r>
              <a:rPr lang="en-GB" dirty="0" smtClean="0"/>
              <a:t>, with intent to inform opinion; provides or discloses an opinion on something.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Inform articles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4000" dirty="0" smtClean="0"/>
              <a:t>Usually about an </a:t>
            </a:r>
            <a:r>
              <a:rPr lang="en-GB" sz="4000" b="1" dirty="0" smtClean="0"/>
              <a:t>important</a:t>
            </a:r>
            <a:r>
              <a:rPr lang="en-GB" sz="4000" dirty="0" smtClean="0"/>
              <a:t> or </a:t>
            </a:r>
            <a:r>
              <a:rPr lang="en-GB" sz="4000" b="1" dirty="0" smtClean="0"/>
              <a:t>culturally relevant </a:t>
            </a:r>
            <a:r>
              <a:rPr lang="en-GB" sz="4000" dirty="0" smtClean="0"/>
              <a:t>topic.</a:t>
            </a:r>
          </a:p>
          <a:p>
            <a:r>
              <a:rPr lang="en-GB" sz="4000" dirty="0" smtClean="0"/>
              <a:t>Contains</a:t>
            </a:r>
            <a:r>
              <a:rPr lang="en-GB" sz="4000" b="1" dirty="0" smtClean="0"/>
              <a:t> research </a:t>
            </a:r>
            <a:r>
              <a:rPr lang="en-GB" sz="4000" dirty="0" smtClean="0"/>
              <a:t>and background information.</a:t>
            </a:r>
          </a:p>
          <a:p>
            <a:r>
              <a:rPr lang="en-GB" sz="4000" dirty="0" smtClean="0"/>
              <a:t>Leaves a reader with new opinion and </a:t>
            </a:r>
            <a:r>
              <a:rPr lang="en-GB" sz="4000" b="1" dirty="0" smtClean="0"/>
              <a:t>increased knowledge</a:t>
            </a:r>
            <a:r>
              <a:rPr lang="en-GB" sz="4000" dirty="0" smtClean="0"/>
              <a:t>.</a:t>
            </a:r>
          </a:p>
          <a:p>
            <a:r>
              <a:rPr lang="en-GB" sz="4000" dirty="0" smtClean="0"/>
              <a:t>Usually </a:t>
            </a:r>
            <a:r>
              <a:rPr lang="en-GB" sz="4000" b="1" dirty="0" smtClean="0"/>
              <a:t>serious</a:t>
            </a:r>
            <a:r>
              <a:rPr lang="en-GB" sz="4000" dirty="0" smtClean="0"/>
              <a:t> in nature.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204864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Look through your magazine and pull out one article that informs.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Advise articles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1. </a:t>
            </a:r>
            <a:r>
              <a:rPr lang="en-GB" dirty="0" smtClean="0"/>
              <a:t>To offer advice to; </a:t>
            </a:r>
            <a:r>
              <a:rPr lang="en-GB" b="1" dirty="0" smtClean="0"/>
              <a:t>counsel</a:t>
            </a:r>
            <a:r>
              <a:rPr lang="en-GB" dirty="0" smtClean="0"/>
              <a:t>.</a:t>
            </a:r>
          </a:p>
          <a:p>
            <a:r>
              <a:rPr lang="en-GB" b="1" dirty="0" smtClean="0"/>
              <a:t>2. </a:t>
            </a:r>
            <a:r>
              <a:rPr lang="en-GB" dirty="0" smtClean="0"/>
              <a:t>To </a:t>
            </a:r>
            <a:r>
              <a:rPr lang="en-GB" b="1" dirty="0" smtClean="0"/>
              <a:t>recommend</a:t>
            </a:r>
            <a:r>
              <a:rPr lang="en-GB" dirty="0" smtClean="0"/>
              <a:t>; </a:t>
            </a:r>
            <a:r>
              <a:rPr lang="en-GB" b="1" dirty="0" smtClean="0"/>
              <a:t>suggest</a:t>
            </a:r>
          </a:p>
          <a:p>
            <a:r>
              <a:rPr lang="en-GB" b="1" dirty="0" smtClean="0"/>
              <a:t>3. </a:t>
            </a:r>
            <a:r>
              <a:rPr lang="en-GB" dirty="0" smtClean="0"/>
              <a:t>To </a:t>
            </a:r>
            <a:r>
              <a:rPr lang="en-GB" b="1" dirty="0" smtClean="0"/>
              <a:t>inform</a:t>
            </a:r>
            <a:r>
              <a:rPr lang="en-GB" dirty="0" smtClean="0"/>
              <a:t>; notify.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b="1" dirty="0" smtClean="0"/>
              <a:t>DO NOT CREATE AN AGONY AUNT PAGE AS YOUR ADVICE COLUMN</a:t>
            </a:r>
            <a:r>
              <a:rPr lang="en-GB" dirty="0" smtClean="0"/>
              <a:t>; that may be included as an ‘extra’, but should not be your advice article.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204864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Look through your magazine and pull out one article that advises.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239000" cy="1143000"/>
          </a:xfrm>
        </p:spPr>
        <p:txBody>
          <a:bodyPr/>
          <a:lstStyle/>
          <a:p>
            <a:r>
              <a:rPr lang="en-GB" dirty="0" smtClean="0"/>
              <a:t>Review articles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Background information.</a:t>
            </a:r>
          </a:p>
          <a:p>
            <a:r>
              <a:rPr lang="en-GB" dirty="0" smtClean="0"/>
              <a:t>Summary (plot summary).</a:t>
            </a:r>
          </a:p>
          <a:p>
            <a:r>
              <a:rPr lang="en-GB" dirty="0" smtClean="0"/>
              <a:t>Information on who made it, who is in it, etc. (content).</a:t>
            </a:r>
          </a:p>
          <a:p>
            <a:r>
              <a:rPr lang="en-GB" dirty="0" smtClean="0"/>
              <a:t>Positive things</a:t>
            </a:r>
          </a:p>
          <a:p>
            <a:r>
              <a:rPr lang="en-GB" dirty="0" smtClean="0"/>
              <a:t>Negative things</a:t>
            </a:r>
          </a:p>
          <a:p>
            <a:r>
              <a:rPr lang="en-GB" dirty="0" smtClean="0"/>
              <a:t>Opinion and who would like it</a:t>
            </a:r>
          </a:p>
          <a:p>
            <a:r>
              <a:rPr lang="en-GB" dirty="0" smtClean="0"/>
              <a:t>Rating?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60</TotalTime>
  <Words>520</Words>
  <Application>Microsoft Office PowerPoint</Application>
  <PresentationFormat>On-screen Show (4:3)</PresentationFormat>
  <Paragraphs>56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Opulent</vt:lpstr>
      <vt:lpstr>Media Unit</vt:lpstr>
      <vt:lpstr>Lesson Objective</vt:lpstr>
      <vt:lpstr>For your unit assessment…</vt:lpstr>
      <vt:lpstr>Informative articles</vt:lpstr>
      <vt:lpstr>Inform articles</vt:lpstr>
      <vt:lpstr>Look through your magazine and pull out one article that informs.</vt:lpstr>
      <vt:lpstr>Advise articles</vt:lpstr>
      <vt:lpstr>Look through your magazine and pull out one article that advises.</vt:lpstr>
      <vt:lpstr>Review articles</vt:lpstr>
      <vt:lpstr>Look through your magazine and pull out one article that reviews.</vt:lpstr>
      <vt:lpstr>Narrative Article</vt:lpstr>
      <vt:lpstr>Look through your magazine and pull out one narrative article/story.</vt:lpstr>
      <vt:lpstr>Interview</vt:lpstr>
      <vt:lpstr>Look through your magazine and pull out an example of a narrative or interview.</vt:lpstr>
      <vt:lpstr>Task</vt:lpstr>
      <vt:lpstr>PowerPoint Presentation</vt:lpstr>
      <vt:lpstr>Plenary </vt:lpstr>
      <vt:lpstr>Extended plenary</vt:lpstr>
    </vt:vector>
  </TitlesOfParts>
  <Company>Swavesey Village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Written Elements of a Magazine</dc:title>
  <dc:creator>Swavesey Village College</dc:creator>
  <cp:lastModifiedBy>krista carson</cp:lastModifiedBy>
  <cp:revision>16</cp:revision>
  <dcterms:created xsi:type="dcterms:W3CDTF">2009-01-19T14:55:12Z</dcterms:created>
  <dcterms:modified xsi:type="dcterms:W3CDTF">2011-05-26T08:15:13Z</dcterms:modified>
</cp:coreProperties>
</file>