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269C9-3A39-4FE0-B6EE-773AAE23AA63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388D1-39FE-4334-B6EE-08839DC57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9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388D1-39FE-4334-B6EE-08839DC57561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4F27-09AD-4A6F-B510-022436B9267F}" type="datetimeFigureOut">
              <a:rPr lang="en-GB" smtClean="0"/>
              <a:t>13/10/2011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2A28-398F-473D-893F-6365B895718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CWMCt35oFY&amp;feature=related" TargetMode="External"/><Relationship Id="rId2" Type="http://schemas.openxmlformats.org/officeDocument/2006/relationships/hyperlink" Target="http://www.youtube.com/watch?v=6YjSIvmNjT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7DBJXzh6Rvg&amp;feature=relat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-WVpQ0ZG8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Creative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Unit 1 lesson 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340768"/>
            <a:ext cx="3456384" cy="5544616"/>
          </a:xfrm>
        </p:spPr>
        <p:txBody>
          <a:bodyPr>
            <a:normAutofit/>
          </a:bodyPr>
          <a:lstStyle/>
          <a:p>
            <a:r>
              <a:rPr lang="en-GB" dirty="0" smtClean="0"/>
              <a:t>What does this Vanity Fair cover (</a:t>
            </a:r>
            <a:r>
              <a:rPr lang="en-GB" b="1" dirty="0" smtClean="0"/>
              <a:t>top</a:t>
            </a:r>
            <a:r>
              <a:rPr lang="en-GB" dirty="0" smtClean="0"/>
              <a:t>) and spoof by Hollywood comic actors (</a:t>
            </a:r>
            <a:r>
              <a:rPr lang="en-GB" b="1" dirty="0" smtClean="0"/>
              <a:t>bottom</a:t>
            </a:r>
            <a:r>
              <a:rPr lang="en-GB" dirty="0" smtClean="0"/>
              <a:t>) tell us about media representations?</a:t>
            </a:r>
            <a:endParaRPr lang="en-GB" dirty="0"/>
          </a:p>
        </p:txBody>
      </p:sp>
      <p:pic>
        <p:nvPicPr>
          <p:cNvPr id="4" name="Picture 8" descr="http://aseachange.com/blog-illusionists/wp-content/uploads/2009/03/tomfordcoverandspo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283217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representations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Watch the following clips, commenting on how various people are represented.</a:t>
            </a:r>
          </a:p>
          <a:p>
            <a:r>
              <a:rPr lang="en-GB" sz="4400" dirty="0" smtClean="0">
                <a:hlinkClick r:id="rId2"/>
              </a:rPr>
              <a:t>Mean Girls</a:t>
            </a:r>
            <a:endParaRPr lang="en-GB" sz="4400" dirty="0" smtClean="0">
              <a:hlinkClick r:id="rId2"/>
            </a:endParaRPr>
          </a:p>
          <a:p>
            <a:r>
              <a:rPr lang="en-GB" sz="4400" dirty="0" smtClean="0">
                <a:hlinkClick r:id="rId3"/>
              </a:rPr>
              <a:t>Masculinity in Disney </a:t>
            </a:r>
            <a:r>
              <a:rPr lang="en-GB" sz="4400" dirty="0" smtClean="0">
                <a:hlinkClick r:id="rId3"/>
              </a:rPr>
              <a:t>Films</a:t>
            </a:r>
            <a:endParaRPr lang="en-GB" sz="4400" dirty="0" smtClean="0"/>
          </a:p>
          <a:p>
            <a:r>
              <a:rPr lang="en-GB" sz="4400" dirty="0" smtClean="0">
                <a:hlinkClick r:id="rId4"/>
              </a:rPr>
              <a:t>Gender in Advertising</a:t>
            </a:r>
            <a:endParaRPr lang="en-GB" sz="4400" dirty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Write a brief paragraph explaining how gender is represented in the media, based on the clips we’ve watched today.</a:t>
            </a:r>
            <a:endParaRPr lang="en-GB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en-GB" sz="6600" dirty="0" smtClean="0"/>
              <a:t>At the end of this lesson we will have analysed representations in film and television.</a:t>
            </a:r>
            <a:endParaRPr lang="en-GB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/>
          </a:bodyPr>
          <a:lstStyle/>
          <a:p>
            <a:r>
              <a:rPr lang="en-GB" sz="4800" dirty="0" smtClean="0"/>
              <a:t>In pairs, consider how Jackson is being represented here.</a:t>
            </a:r>
            <a:endParaRPr lang="en-GB" sz="4800" dirty="0"/>
          </a:p>
        </p:txBody>
      </p:sp>
      <p:pic>
        <p:nvPicPr>
          <p:cNvPr id="4" name="Picture 5" descr="WHITEJACK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58637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 </a:t>
            </a:r>
            <a:r>
              <a:rPr lang="en-GB" dirty="0" err="1" smtClean="0"/>
              <a:t>vs</a:t>
            </a:r>
            <a:r>
              <a:rPr lang="en-GB" dirty="0" smtClean="0"/>
              <a:t>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Moving media, such as film and television, construct representations of people in the same way that print media do.</a:t>
            </a:r>
          </a:p>
          <a:p>
            <a:r>
              <a:rPr lang="en-GB" sz="4400" dirty="0" smtClean="0"/>
              <a:t>Consider the video for ‘</a:t>
            </a:r>
            <a:r>
              <a:rPr lang="en-GB" sz="4400" dirty="0" smtClean="0">
                <a:hlinkClick r:id="rId2"/>
              </a:rPr>
              <a:t>Smooth Criminal</a:t>
            </a:r>
            <a:r>
              <a:rPr lang="en-GB" sz="4400" dirty="0" smtClean="0"/>
              <a:t>’</a:t>
            </a:r>
            <a:endParaRPr lang="en-GB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 Criminal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3034680" cy="4525963"/>
          </a:xfrm>
        </p:spPr>
        <p:txBody>
          <a:bodyPr>
            <a:noAutofit/>
          </a:bodyPr>
          <a:lstStyle/>
          <a:p>
            <a:r>
              <a:rPr lang="en-GB" sz="4800" dirty="0" smtClean="0"/>
              <a:t>How does Jackson choose to represent himself in the video?</a:t>
            </a:r>
            <a:endParaRPr lang="en-GB" sz="4800" dirty="0"/>
          </a:p>
        </p:txBody>
      </p:sp>
      <p:pic>
        <p:nvPicPr>
          <p:cNvPr id="1026" name="Picture 2" descr="http://passitonsv.files.wordpress.com/2009/08/smooth-crim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24744"/>
            <a:ext cx="4286250" cy="496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/>
          </a:bodyPr>
          <a:lstStyle/>
          <a:p>
            <a:r>
              <a:rPr lang="en-GB" sz="3600" dirty="0" smtClean="0"/>
              <a:t>Some representations can affect how we see whole groups of society.</a:t>
            </a:r>
          </a:p>
          <a:p>
            <a:r>
              <a:rPr lang="en-GB" sz="3600" dirty="0" smtClean="0"/>
              <a:t>In today’s lesson we shall analyse media representations in film and television.</a:t>
            </a:r>
            <a:endParaRPr lang="en-GB" sz="3600" dirty="0"/>
          </a:p>
        </p:txBody>
      </p:sp>
      <p:pic>
        <p:nvPicPr>
          <p:cNvPr id="18434" name="Picture 2" descr="http://www.undp.org.tr/DosyaDizin/1/Resim/invisible_y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60407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How are people from Northern England represented in film and television?</a:t>
            </a:r>
            <a:endParaRPr lang="en-GB" sz="4400" dirty="0"/>
          </a:p>
        </p:txBody>
      </p:sp>
      <p:pic>
        <p:nvPicPr>
          <p:cNvPr id="19464" name="Picture 8" descr="http://i.usatoday.net/travel/_photos/2007/04/12/adventure-t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693420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How may these impressions affect the way we see people from the North in real life?</a:t>
            </a:r>
            <a:endParaRPr lang="en-GB" sz="4400" dirty="0"/>
          </a:p>
        </p:txBody>
      </p:sp>
      <p:pic>
        <p:nvPicPr>
          <p:cNvPr id="19464" name="Picture 8" descr="http://i.usatoday.net/travel/_photos/2007/04/12/adventure-t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693420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</a:t>
            </a:r>
            <a:endParaRPr lang="en-GB" dirty="0"/>
          </a:p>
        </p:txBody>
      </p:sp>
      <p:pic>
        <p:nvPicPr>
          <p:cNvPr id="20482" name="Picture 2" descr="http://holysoapcdn.five.tv/assets/images/649/20090619T160102_Soap_Profiles_8-1_1245423818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981450" cy="2990850"/>
          </a:xfrm>
          <a:prstGeom prst="rect">
            <a:avLst/>
          </a:prstGeom>
          <a:noFill/>
        </p:spPr>
      </p:pic>
      <p:pic>
        <p:nvPicPr>
          <p:cNvPr id="20484" name="Picture 4" descr="http://flowtv.org/wp-content/uploads/2008/02/ar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290353" cy="2448272"/>
          </a:xfrm>
          <a:prstGeom prst="rect">
            <a:avLst/>
          </a:prstGeom>
          <a:noFill/>
        </p:spPr>
      </p:pic>
      <p:pic>
        <p:nvPicPr>
          <p:cNvPr id="20486" name="Picture 6" descr="http://www.chicagobusiness.com/images/random/og062209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196752"/>
            <a:ext cx="3384376" cy="4384305"/>
          </a:xfrm>
          <a:prstGeom prst="rect">
            <a:avLst/>
          </a:prstGeom>
          <a:noFill/>
        </p:spPr>
      </p:pic>
      <p:pic>
        <p:nvPicPr>
          <p:cNvPr id="20490" name="Picture 10" descr="http://farm2.static.flickr.com/1332/1332663912_979916e54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700808"/>
            <a:ext cx="31718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211</Words>
  <Application>Microsoft Office PowerPoint</Application>
  <PresentationFormat>On-screen Show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Creative Media</vt:lpstr>
      <vt:lpstr>Lesson Objective</vt:lpstr>
      <vt:lpstr>Starter</vt:lpstr>
      <vt:lpstr>Print vs film</vt:lpstr>
      <vt:lpstr>Smooth Criminal</vt:lpstr>
      <vt:lpstr>Representation</vt:lpstr>
      <vt:lpstr>Representation</vt:lpstr>
      <vt:lpstr>Representation</vt:lpstr>
      <vt:lpstr>Representation</vt:lpstr>
      <vt:lpstr>PowerPoint Presentation</vt:lpstr>
      <vt:lpstr>Media representations 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</dc:title>
  <dc:creator>krista carson</dc:creator>
  <cp:lastModifiedBy>Krista Carson</cp:lastModifiedBy>
  <cp:revision>16</cp:revision>
  <dcterms:created xsi:type="dcterms:W3CDTF">2010-07-02T10:36:14Z</dcterms:created>
  <dcterms:modified xsi:type="dcterms:W3CDTF">2011-10-13T12:02:44Z</dcterms:modified>
</cp:coreProperties>
</file>