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9" r:id="rId12"/>
    <p:sldId id="270" r:id="rId13"/>
    <p:sldId id="271" r:id="rId14"/>
    <p:sldId id="272" r:id="rId15"/>
    <p:sldId id="273" r:id="rId16"/>
    <p:sldId id="266" r:id="rId17"/>
    <p:sldId id="267" r:id="rId18"/>
    <p:sldId id="26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4A3D6A-7BB7-48D8-AE42-503FF2C66D6F}" type="datetimeFigureOut">
              <a:rPr lang="en-US" smtClean="0"/>
              <a:t>10/4/2011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BD880-A584-45FA-8D5A-BFDABB2E6CE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4A3D6A-7BB7-48D8-AE42-503FF2C66D6F}" type="datetimeFigureOut">
              <a:rPr lang="en-US" smtClean="0"/>
              <a:t>10/4/2011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BD880-A584-45FA-8D5A-BFDABB2E6CE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4A3D6A-7BB7-48D8-AE42-503FF2C66D6F}" type="datetimeFigureOut">
              <a:rPr lang="en-US" smtClean="0"/>
              <a:t>10/4/2011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BD880-A584-45FA-8D5A-BFDABB2E6CE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4A3D6A-7BB7-48D8-AE42-503FF2C66D6F}" type="datetimeFigureOut">
              <a:rPr lang="en-US" smtClean="0"/>
              <a:t>10/4/2011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BD880-A584-45FA-8D5A-BFDABB2E6CE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4A3D6A-7BB7-48D8-AE42-503FF2C66D6F}" type="datetimeFigureOut">
              <a:rPr lang="en-US" smtClean="0"/>
              <a:t>10/4/2011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BD880-A584-45FA-8D5A-BFDABB2E6CE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4A3D6A-7BB7-48D8-AE42-503FF2C66D6F}" type="datetimeFigureOut">
              <a:rPr lang="en-US" smtClean="0"/>
              <a:t>10/4/2011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BD880-A584-45FA-8D5A-BFDABB2E6CE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4A3D6A-7BB7-48D8-AE42-503FF2C66D6F}" type="datetimeFigureOut">
              <a:rPr lang="en-US" smtClean="0"/>
              <a:t>10/4/2011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6BD880-A584-45FA-8D5A-BFDABB2E6CE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4A3D6A-7BB7-48D8-AE42-503FF2C66D6F}" type="datetimeFigureOut">
              <a:rPr lang="en-US" smtClean="0"/>
              <a:t>10/4/2011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6BD880-A584-45FA-8D5A-BFDABB2E6CE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4A3D6A-7BB7-48D8-AE42-503FF2C66D6F}" type="datetimeFigureOut">
              <a:rPr lang="en-US" smtClean="0"/>
              <a:t>10/4/2011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6BD880-A584-45FA-8D5A-BFDABB2E6CE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4A3D6A-7BB7-48D8-AE42-503FF2C66D6F}" type="datetimeFigureOut">
              <a:rPr lang="en-US" smtClean="0"/>
              <a:t>10/4/2011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BD880-A584-45FA-8D5A-BFDABB2E6CE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4A3D6A-7BB7-48D8-AE42-503FF2C66D6F}" type="datetimeFigureOut">
              <a:rPr lang="en-US" smtClean="0"/>
              <a:t>10/4/2011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BD880-A584-45FA-8D5A-BFDABB2E6CE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4A3D6A-7BB7-48D8-AE42-503FF2C66D6F}" type="datetimeFigureOut">
              <a:rPr lang="en-US" smtClean="0"/>
              <a:t>10/4/2011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BD880-A584-45FA-8D5A-BFDABB2E6CE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youtube.com/watch?v=EVtOeaNuny4" TargetMode="External"/><Relationship Id="rId3" Type="http://schemas.openxmlformats.org/officeDocument/2006/relationships/hyperlink" Target="http://www.youtube.com/watch?v=jbFhATUfuow" TargetMode="External"/><Relationship Id="rId7" Type="http://schemas.openxmlformats.org/officeDocument/2006/relationships/hyperlink" Target="http://www.youtube.com/watch?v=bKdtzOS7vZ0" TargetMode="External"/><Relationship Id="rId2" Type="http://schemas.openxmlformats.org/officeDocument/2006/relationships/hyperlink" Target="http://www.youtube.com/watch?v=s3WXh8Nj4nc" TargetMode="External"/><Relationship Id="rId1" Type="http://schemas.openxmlformats.org/officeDocument/2006/relationships/slideLayout" Target="../slideLayouts/slideLayout2.xml"/><Relationship Id="rId6" Type="http://schemas.openxmlformats.org/officeDocument/2006/relationships/hyperlink" Target="http://www.youtube.com/watch?v=56b5lo6A98g" TargetMode="External"/><Relationship Id="rId5" Type="http://schemas.openxmlformats.org/officeDocument/2006/relationships/hyperlink" Target="http://www.youtube.com/watch?v=badHUNl2HXU&amp;feature=related" TargetMode="External"/><Relationship Id="rId4" Type="http://schemas.openxmlformats.org/officeDocument/2006/relationships/hyperlink" Target="http://www.youtube.com/watch?v=iskBfH6bv3c"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Creative Media</a:t>
            </a:r>
            <a:endParaRPr lang="en-US" dirty="0"/>
          </a:p>
        </p:txBody>
      </p:sp>
      <p:sp>
        <p:nvSpPr>
          <p:cNvPr id="3" name="Subtitle 2"/>
          <p:cNvSpPr>
            <a:spLocks noGrp="1"/>
          </p:cNvSpPr>
          <p:nvPr>
            <p:ph type="subTitle" idx="1"/>
          </p:nvPr>
        </p:nvSpPr>
        <p:spPr/>
        <p:txBody>
          <a:bodyPr/>
          <a:lstStyle/>
          <a:p>
            <a:r>
              <a:rPr lang="en-US" dirty="0" smtClean="0"/>
              <a:t>Unit 1 Lesson </a:t>
            </a:r>
            <a:r>
              <a:rPr lang="en-US" dirty="0"/>
              <a:t>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Mise-en-scene</a:t>
            </a:r>
            <a:endParaRPr lang="en-US" dirty="0"/>
          </a:p>
        </p:txBody>
      </p:sp>
      <p:sp>
        <p:nvSpPr>
          <p:cNvPr id="3" name="Content Placeholder 2"/>
          <p:cNvSpPr>
            <a:spLocks noGrp="1"/>
          </p:cNvSpPr>
          <p:nvPr>
            <p:ph idx="1"/>
          </p:nvPr>
        </p:nvSpPr>
        <p:spPr/>
        <p:txBody>
          <a:bodyPr/>
          <a:lstStyle/>
          <a:p>
            <a:r>
              <a:rPr lang="en-US" dirty="0" smtClean="0"/>
              <a:t>Remember that in media texts, sound is just as important as any other element. </a:t>
            </a:r>
          </a:p>
          <a:p>
            <a:r>
              <a:rPr lang="en-US" dirty="0" smtClean="0"/>
              <a:t>Each thing that you hear has been carefully selected and chosen for a reason – to elict a certain response from the audience.</a:t>
            </a:r>
          </a:p>
          <a:p>
            <a:r>
              <a:rPr lang="en-US" dirty="0" smtClean="0"/>
              <a:t>Your job now is to determine what that effect is, and whether or not it had the desired effect.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Ambient Sound</a:t>
            </a:r>
            <a:endParaRPr lang="en-GB" dirty="0"/>
          </a:p>
        </p:txBody>
      </p:sp>
      <p:sp>
        <p:nvSpPr>
          <p:cNvPr id="3" name="Content Placeholder 2"/>
          <p:cNvSpPr>
            <a:spLocks noGrp="1"/>
          </p:cNvSpPr>
          <p:nvPr>
            <p:ph idx="1"/>
          </p:nvPr>
        </p:nvSpPr>
        <p:spPr/>
        <p:txBody>
          <a:bodyPr/>
          <a:lstStyle/>
          <a:p>
            <a:r>
              <a:rPr lang="en-GB" dirty="0" smtClean="0"/>
              <a:t>The sounds of everything going on around the person who is speaking.</a:t>
            </a:r>
            <a:br>
              <a:rPr lang="en-GB" dirty="0" smtClean="0"/>
            </a:br>
            <a:endParaRPr lang="en-GB" dirty="0" smtClean="0"/>
          </a:p>
          <a:p>
            <a:r>
              <a:rPr lang="en-GB" dirty="0" smtClean="0"/>
              <a:t>For example, the sound of waves and wind on a beach scene.</a:t>
            </a:r>
            <a:endParaRPr lang="en-GB" dirty="0"/>
          </a:p>
        </p:txBody>
      </p:sp>
    </p:spTree>
    <p:extLst>
      <p:ext uri="{BB962C8B-B14F-4D97-AF65-F5344CB8AC3E}">
        <p14:creationId xmlns:p14="http://schemas.microsoft.com/office/powerpoint/2010/main" val="1377387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Synchronised Sound</a:t>
            </a:r>
            <a:endParaRPr lang="en-GB" dirty="0"/>
          </a:p>
        </p:txBody>
      </p:sp>
      <p:sp>
        <p:nvSpPr>
          <p:cNvPr id="3" name="Content Placeholder 2"/>
          <p:cNvSpPr>
            <a:spLocks noGrp="1"/>
          </p:cNvSpPr>
          <p:nvPr>
            <p:ph idx="1"/>
          </p:nvPr>
        </p:nvSpPr>
        <p:spPr/>
        <p:txBody>
          <a:bodyPr/>
          <a:lstStyle/>
          <a:p>
            <a:r>
              <a:rPr lang="en-GB" dirty="0" smtClean="0"/>
              <a:t>The words are spoken to match the lip movements of the speaker</a:t>
            </a:r>
            <a:br>
              <a:rPr lang="en-GB" dirty="0" smtClean="0"/>
            </a:br>
            <a:endParaRPr lang="en-GB" dirty="0" smtClean="0"/>
          </a:p>
          <a:p>
            <a:r>
              <a:rPr lang="en-GB" dirty="0" smtClean="0"/>
              <a:t>Often used in music videos or musical programs.</a:t>
            </a:r>
            <a:endParaRPr lang="en-GB" dirty="0"/>
          </a:p>
        </p:txBody>
      </p:sp>
    </p:spTree>
    <p:extLst>
      <p:ext uri="{BB962C8B-B14F-4D97-AF65-F5344CB8AC3E}">
        <p14:creationId xmlns:p14="http://schemas.microsoft.com/office/powerpoint/2010/main" val="1212273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Voice-over Sound</a:t>
            </a:r>
            <a:endParaRPr lang="en-GB" dirty="0"/>
          </a:p>
        </p:txBody>
      </p:sp>
      <p:sp>
        <p:nvSpPr>
          <p:cNvPr id="3" name="Content Placeholder 2"/>
          <p:cNvSpPr>
            <a:spLocks noGrp="1"/>
          </p:cNvSpPr>
          <p:nvPr>
            <p:ph idx="1"/>
          </p:nvPr>
        </p:nvSpPr>
        <p:spPr/>
        <p:txBody>
          <a:bodyPr/>
          <a:lstStyle/>
          <a:p>
            <a:r>
              <a:rPr lang="en-GB" dirty="0" smtClean="0"/>
              <a:t>Sound that is dubbed onto any picture sequences. </a:t>
            </a:r>
          </a:p>
          <a:p>
            <a:r>
              <a:rPr lang="en-GB" dirty="0" smtClean="0"/>
              <a:t>Documentaries and advertisements often use a lot of voice-over.</a:t>
            </a:r>
            <a:endParaRPr lang="en-GB" dirty="0"/>
          </a:p>
        </p:txBody>
      </p:sp>
    </p:spTree>
    <p:extLst>
      <p:ext uri="{BB962C8B-B14F-4D97-AF65-F5344CB8AC3E}">
        <p14:creationId xmlns:p14="http://schemas.microsoft.com/office/powerpoint/2010/main" val="1055665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Sound Effects</a:t>
            </a:r>
            <a:endParaRPr lang="en-GB" dirty="0"/>
          </a:p>
        </p:txBody>
      </p:sp>
      <p:sp>
        <p:nvSpPr>
          <p:cNvPr id="3" name="Content Placeholder 2"/>
          <p:cNvSpPr>
            <a:spLocks noGrp="1"/>
          </p:cNvSpPr>
          <p:nvPr>
            <p:ph idx="1"/>
          </p:nvPr>
        </p:nvSpPr>
        <p:spPr/>
        <p:txBody>
          <a:bodyPr/>
          <a:lstStyle/>
          <a:p>
            <a:r>
              <a:rPr lang="en-GB" dirty="0" smtClean="0"/>
              <a:t>Usually added to the soundtrack at the dubbing stage. Sound effects can be sub-divided into two types:</a:t>
            </a:r>
          </a:p>
          <a:p>
            <a:pPr lvl="1"/>
            <a:r>
              <a:rPr lang="en-GB" dirty="0" smtClean="0"/>
              <a:t>Sounds to match actions of events on the screen (for example a door slamming, or glass breaking)</a:t>
            </a:r>
          </a:p>
          <a:p>
            <a:pPr lvl="1"/>
            <a:r>
              <a:rPr lang="en-GB" dirty="0" smtClean="0"/>
              <a:t>Sounds that are about a scene but do not match anything actually shown (for example the sound of birds singing might accompany a scene in the countryside)</a:t>
            </a:r>
            <a:endParaRPr lang="en-GB" dirty="0"/>
          </a:p>
        </p:txBody>
      </p:sp>
    </p:spTree>
    <p:extLst>
      <p:ext uri="{BB962C8B-B14F-4D97-AF65-F5344CB8AC3E}">
        <p14:creationId xmlns:p14="http://schemas.microsoft.com/office/powerpoint/2010/main" val="2555864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Music</a:t>
            </a:r>
            <a:endParaRPr lang="en-GB" dirty="0"/>
          </a:p>
        </p:txBody>
      </p:sp>
      <p:sp>
        <p:nvSpPr>
          <p:cNvPr id="3" name="Content Placeholder 2"/>
          <p:cNvSpPr>
            <a:spLocks noGrp="1"/>
          </p:cNvSpPr>
          <p:nvPr>
            <p:ph idx="1"/>
          </p:nvPr>
        </p:nvSpPr>
        <p:spPr/>
        <p:txBody>
          <a:bodyPr/>
          <a:lstStyle/>
          <a:p>
            <a:r>
              <a:rPr lang="en-GB" dirty="0" smtClean="0"/>
              <a:t>Music is the final sound added to film/television shows in post-production.</a:t>
            </a:r>
          </a:p>
          <a:p>
            <a:r>
              <a:rPr lang="en-GB" dirty="0" smtClean="0"/>
              <a:t>Music is used to make the audience feel certain emotions as they watch the action on screen.</a:t>
            </a:r>
          </a:p>
          <a:p>
            <a:r>
              <a:rPr lang="en-GB" dirty="0" smtClean="0"/>
              <a:t>In high-budget film or television productions, specially composed music will be commissioned for the soundtrack.</a:t>
            </a:r>
          </a:p>
        </p:txBody>
      </p:sp>
    </p:spTree>
    <p:extLst>
      <p:ext uri="{BB962C8B-B14F-4D97-AF65-F5344CB8AC3E}">
        <p14:creationId xmlns:p14="http://schemas.microsoft.com/office/powerpoint/2010/main" val="1869905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a:t>
            </a:r>
            <a:endParaRPr lang="en-US" dirty="0"/>
          </a:p>
        </p:txBody>
      </p:sp>
      <p:sp>
        <p:nvSpPr>
          <p:cNvPr id="3" name="Content Placeholder 2"/>
          <p:cNvSpPr>
            <a:spLocks noGrp="1"/>
          </p:cNvSpPr>
          <p:nvPr>
            <p:ph idx="1"/>
          </p:nvPr>
        </p:nvSpPr>
        <p:spPr/>
        <p:txBody>
          <a:bodyPr>
            <a:normAutofit lnSpcReduction="10000"/>
          </a:bodyPr>
          <a:lstStyle/>
          <a:p>
            <a:r>
              <a:rPr lang="en-US" dirty="0" smtClean="0"/>
              <a:t>Consider the following clips. For each one, record how sound and music was used for effect. </a:t>
            </a:r>
            <a:br>
              <a:rPr lang="en-US" dirty="0" smtClean="0"/>
            </a:br>
            <a:r>
              <a:rPr lang="en-US" dirty="0" smtClean="0"/>
              <a:t> 	For example: </a:t>
            </a:r>
            <a:r>
              <a:rPr lang="en-US" i="1" dirty="0" smtClean="0"/>
              <a:t>The scene starts off with a nostalgic, historical sounding song with lyrics stating ‘we’ll meet again’. This works to establish that the woman in the scene is quite old, and that she has been separated from her husband through death. It implies that they will meet again in Heaven.</a:t>
            </a:r>
            <a:endParaRPr lang="en-US"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8229600" cy="4525963"/>
          </a:xfrm>
        </p:spPr>
        <p:txBody>
          <a:bodyPr>
            <a:normAutofit/>
          </a:bodyPr>
          <a:lstStyle/>
          <a:p>
            <a:r>
              <a:rPr lang="en-US" sz="4800" dirty="0" smtClean="0">
                <a:hlinkClick r:id="rId2"/>
              </a:rPr>
              <a:t>Clip 1 </a:t>
            </a:r>
            <a:endParaRPr lang="en-US" sz="4800" dirty="0" smtClean="0"/>
          </a:p>
          <a:p>
            <a:r>
              <a:rPr lang="en-US" sz="4800" dirty="0" smtClean="0">
                <a:hlinkClick r:id="rId3"/>
              </a:rPr>
              <a:t>Clip 2</a:t>
            </a:r>
            <a:endParaRPr lang="en-US" sz="4800" dirty="0" smtClean="0">
              <a:hlinkClick r:id="rId4"/>
            </a:endParaRPr>
          </a:p>
          <a:p>
            <a:r>
              <a:rPr lang="en-US" sz="4800" dirty="0" smtClean="0">
                <a:hlinkClick r:id="rId5"/>
              </a:rPr>
              <a:t>Clip 3</a:t>
            </a:r>
          </a:p>
          <a:p>
            <a:r>
              <a:rPr lang="en-US" sz="4800" dirty="0" smtClean="0">
                <a:hlinkClick r:id="rId6"/>
              </a:rPr>
              <a:t>Clip 4 </a:t>
            </a:r>
            <a:endParaRPr lang="en-US" sz="4800" dirty="0" smtClean="0"/>
          </a:p>
          <a:p>
            <a:r>
              <a:rPr lang="en-US" sz="4800" dirty="0" smtClean="0">
                <a:hlinkClick r:id="rId7"/>
              </a:rPr>
              <a:t>Clip 5</a:t>
            </a:r>
            <a:endParaRPr lang="en-US" sz="4800" dirty="0" smtClean="0"/>
          </a:p>
          <a:p>
            <a:endParaRPr lang="en-US" dirty="0"/>
          </a:p>
        </p:txBody>
      </p:sp>
      <p:sp>
        <p:nvSpPr>
          <p:cNvPr id="4" name="Rectangle 3"/>
          <p:cNvSpPr/>
          <p:nvPr/>
        </p:nvSpPr>
        <p:spPr>
          <a:xfrm>
            <a:off x="2667000" y="457200"/>
            <a:ext cx="6096000" cy="579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Use the following clip to write a detailed review of the scene. Be sure to write in paragraph form, and make reference to shot types, audience positioning and sound effects. </a:t>
            </a:r>
          </a:p>
          <a:p>
            <a:endParaRPr lang="en-US" sz="3200" dirty="0"/>
          </a:p>
          <a:p>
            <a:r>
              <a:rPr lang="en-US" sz="3200" dirty="0" smtClean="0">
                <a:hlinkClick r:id="rId8"/>
              </a:rPr>
              <a:t>Final clip for analysis</a:t>
            </a:r>
            <a:endParaRPr lang="en-US"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Plenary</a:t>
            </a:r>
            <a:endParaRPr lang="en-US" dirty="0"/>
          </a:p>
        </p:txBody>
      </p:sp>
      <p:sp>
        <p:nvSpPr>
          <p:cNvPr id="3" name="Content Placeholder 2"/>
          <p:cNvSpPr>
            <a:spLocks noGrp="1"/>
          </p:cNvSpPr>
          <p:nvPr>
            <p:ph idx="1"/>
          </p:nvPr>
        </p:nvSpPr>
        <p:spPr/>
        <p:txBody>
          <a:bodyPr>
            <a:normAutofit/>
          </a:bodyPr>
          <a:lstStyle/>
          <a:p>
            <a:r>
              <a:rPr lang="en-US" sz="4400" dirty="0" smtClean="0"/>
              <a:t>How do sound effects and music work to enhance scenes within a film?</a:t>
            </a:r>
          </a:p>
          <a:p>
            <a:r>
              <a:rPr lang="en-US" sz="4400" dirty="0" smtClean="0"/>
              <a:t> Can specific genres be said to have conventional sound effects/music?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Objective</a:t>
            </a:r>
            <a:endParaRPr lang="en-US" dirty="0"/>
          </a:p>
        </p:txBody>
      </p:sp>
      <p:sp>
        <p:nvSpPr>
          <p:cNvPr id="3" name="Content Placeholder 2"/>
          <p:cNvSpPr>
            <a:spLocks noGrp="1"/>
          </p:cNvSpPr>
          <p:nvPr>
            <p:ph idx="1"/>
          </p:nvPr>
        </p:nvSpPr>
        <p:spPr/>
        <p:txBody>
          <a:bodyPr>
            <a:normAutofit/>
          </a:bodyPr>
          <a:lstStyle/>
          <a:p>
            <a:r>
              <a:rPr lang="en-US" sz="5400" dirty="0" smtClean="0"/>
              <a:t>At the end of this lesson we will have studied sound and music in media, and the effect they have on the audience.</a:t>
            </a:r>
            <a:endParaRPr lang="en-US" sz="5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Mise-en-scene</a:t>
            </a:r>
            <a:endParaRPr lang="en-US" dirty="0"/>
          </a:p>
        </p:txBody>
      </p:sp>
      <p:sp>
        <p:nvSpPr>
          <p:cNvPr id="3" name="Content Placeholder 2"/>
          <p:cNvSpPr>
            <a:spLocks noGrp="1"/>
          </p:cNvSpPr>
          <p:nvPr>
            <p:ph idx="1"/>
          </p:nvPr>
        </p:nvSpPr>
        <p:spPr/>
        <p:txBody>
          <a:bodyPr>
            <a:normAutofit/>
          </a:bodyPr>
          <a:lstStyle/>
          <a:p>
            <a:r>
              <a:rPr lang="en-US" sz="4400" dirty="0" smtClean="0"/>
              <a:t>In the same what the camera angles and audience positioning are used for a particular effect, so too is sound.</a:t>
            </a:r>
            <a:endParaRPr lang="en-US" sz="4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the following…</a:t>
            </a:r>
            <a:endParaRPr lang="en-US" dirty="0"/>
          </a:p>
        </p:txBody>
      </p:sp>
      <p:sp>
        <p:nvSpPr>
          <p:cNvPr id="3" name="Content Placeholder 2"/>
          <p:cNvSpPr>
            <a:spLocks noGrp="1"/>
          </p:cNvSpPr>
          <p:nvPr>
            <p:ph idx="1"/>
          </p:nvPr>
        </p:nvSpPr>
        <p:spPr/>
        <p:txBody>
          <a:bodyPr/>
          <a:lstStyle/>
          <a:p>
            <a:r>
              <a:rPr lang="en-US" dirty="0" smtClean="0"/>
              <a:t>What types of music would you expect to be used for the following types of scenes: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752600" y="2743200"/>
            <a:ext cx="5703593" cy="3810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20326" y="1481138"/>
            <a:ext cx="8923674" cy="537686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85750" y="581025"/>
            <a:ext cx="8572500" cy="56959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838200" y="838200"/>
            <a:ext cx="7467600" cy="467536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143000" y="762000"/>
            <a:ext cx="7208108" cy="48006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838200" y="762000"/>
            <a:ext cx="7632492" cy="4953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402</Words>
  <Application>Microsoft Office PowerPoint</Application>
  <PresentationFormat>On-screen Show (4:3)</PresentationFormat>
  <Paragraphs>42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Creative Media</vt:lpstr>
      <vt:lpstr>Lesson Objective</vt:lpstr>
      <vt:lpstr>Mise-en-scene</vt:lpstr>
      <vt:lpstr>Consider the following…</vt:lpstr>
      <vt:lpstr>PowerPoint Presentation</vt:lpstr>
      <vt:lpstr>PowerPoint Presentation</vt:lpstr>
      <vt:lpstr>PowerPoint Presentation</vt:lpstr>
      <vt:lpstr>PowerPoint Presentation</vt:lpstr>
      <vt:lpstr>PowerPoint Presentation</vt:lpstr>
      <vt:lpstr>Mise-en-scene</vt:lpstr>
      <vt:lpstr>Ambient Sound</vt:lpstr>
      <vt:lpstr>Synchronised Sound</vt:lpstr>
      <vt:lpstr>Voice-over Sound</vt:lpstr>
      <vt:lpstr>Sound Effects</vt:lpstr>
      <vt:lpstr>Music</vt:lpstr>
      <vt:lpstr>Task</vt:lpstr>
      <vt:lpstr>PowerPoint Presentation</vt:lpstr>
      <vt:lpstr>Plenary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Studies</dc:title>
  <dc:creator>Krista N Carson</dc:creator>
  <cp:lastModifiedBy>Krista Carson</cp:lastModifiedBy>
  <cp:revision>17</cp:revision>
  <dcterms:created xsi:type="dcterms:W3CDTF">2010-09-16T18:55:27Z</dcterms:created>
  <dcterms:modified xsi:type="dcterms:W3CDTF">2011-10-04T07:50:39Z</dcterms:modified>
</cp:coreProperties>
</file>