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65" r:id="rId10"/>
    <p:sldId id="275" r:id="rId11"/>
    <p:sldId id="276" r:id="rId12"/>
    <p:sldId id="277" r:id="rId13"/>
    <p:sldId id="278" r:id="rId14"/>
    <p:sldId id="279" r:id="rId15"/>
    <p:sldId id="266" r:id="rId16"/>
    <p:sldId id="28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3D6A-7BB7-48D8-AE42-503FF2C66D6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D880-A584-45FA-8D5A-BFDABB2E6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SdqsAeu4LP0&amp;p=22248F595CAF0FA7&amp;index=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8jqq4j52Fb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kjZbAyJ6Zs&amp;feature=related" TargetMode="External"/><Relationship Id="rId2" Type="http://schemas.openxmlformats.org/officeDocument/2006/relationships/hyperlink" Target="http://www.youtube.com/watch?v=aTXlWYdodn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iskBfH6bv3c" TargetMode="External"/><Relationship Id="rId4" Type="http://schemas.openxmlformats.org/officeDocument/2006/relationships/hyperlink" Target="http://www.youtube.com/watch?v=j1Yyhxq56X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zBsavpP_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Creative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Lesson </a:t>
            </a:r>
            <a:r>
              <a:rPr lang="en-US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If the lighting for a shot is wrong, the shot will look dead, people can look washed out, and things become less clear.</a:t>
            </a:r>
          </a:p>
          <a:p>
            <a:r>
              <a:rPr lang="en-US" sz="4800" dirty="0" smtClean="0"/>
              <a:t>Consider the following types of lighting: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used so that actors and sets are lit so naturally that the audience do not notice the technology that has been used to simulate reality.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Often used in romantic comedies and soap operas.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4486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When the director uses light to set a mood or tone for a scene – or even a ‘look’ to a whole film.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Films like </a:t>
            </a:r>
            <a:r>
              <a:rPr lang="en-US" i="1" dirty="0" smtClean="0"/>
              <a:t>Sin City </a:t>
            </a:r>
            <a:r>
              <a:rPr lang="en-US" dirty="0" smtClean="0"/>
              <a:t>and </a:t>
            </a:r>
            <a:r>
              <a:rPr lang="en-US" i="1" dirty="0" smtClean="0"/>
              <a:t>The Dark Knight </a:t>
            </a:r>
            <a:r>
              <a:rPr lang="en-US" dirty="0" smtClean="0"/>
              <a:t>have expressive lighting designs.</a:t>
            </a:r>
            <a:endParaRPr lang="en-US" dirty="0"/>
          </a:p>
        </p:txBody>
      </p:sp>
      <p:pic>
        <p:nvPicPr>
          <p:cNvPr id="614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09800"/>
            <a:ext cx="4876800" cy="32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High-Key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Makes the shot look very bright overal with small areas of shadow. </a:t>
            </a:r>
          </a:p>
          <a:p>
            <a:r>
              <a:rPr lang="en-US" dirty="0" smtClean="0"/>
              <a:t>A bright, sunlit outdoor scene  is high key.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1981200"/>
            <a:ext cx="5095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Low-key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029200" cy="5715000"/>
          </a:xfrm>
        </p:spPr>
        <p:txBody>
          <a:bodyPr/>
          <a:lstStyle/>
          <a:p>
            <a:r>
              <a:rPr lang="en-US" dirty="0" smtClean="0"/>
              <a:t>Makes the shot look dark overall with few areas of highlight.</a:t>
            </a:r>
          </a:p>
          <a:p>
            <a:r>
              <a:rPr lang="en-US" dirty="0" smtClean="0"/>
              <a:t>There may be one section of the shot which is brightly lit while the rest is in deep shadow.</a:t>
            </a:r>
          </a:p>
          <a:p>
            <a:r>
              <a:rPr lang="en-US" dirty="0" smtClean="0"/>
              <a:t>Night shots or interiors are often low-key.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502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Consider the following clips. For each one, record  how lighting was used for effect.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715000" y="762000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hlinkClick r:id="rId2"/>
              </a:rPr>
              <a:t>Clip 1 </a:t>
            </a:r>
            <a:endParaRPr lang="en-US" sz="8000" dirty="0" smtClean="0"/>
          </a:p>
          <a:p>
            <a:r>
              <a:rPr lang="en-US" sz="8000" dirty="0" smtClean="0">
                <a:hlinkClick r:id="rId3"/>
              </a:rPr>
              <a:t>Clip </a:t>
            </a:r>
            <a:r>
              <a:rPr lang="en-US" sz="8000" dirty="0" smtClean="0">
                <a:hlinkClick r:id="rId3"/>
              </a:rPr>
              <a:t>2</a:t>
            </a:r>
            <a:endParaRPr lang="en-US" sz="8000" dirty="0" smtClean="0"/>
          </a:p>
          <a:p>
            <a:r>
              <a:rPr lang="en-US" sz="8000" dirty="0" smtClean="0">
                <a:hlinkClick r:id="rId4"/>
              </a:rPr>
              <a:t>Clip 3</a:t>
            </a:r>
            <a:endParaRPr lang="en-US" sz="8000" dirty="0" smtClean="0"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Use the following clip to write a detailed review of the scene. Be sure to write in paragraph form, and make particular reference to how lighting is used for effect.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Final clip for analysis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429000"/>
            <a:ext cx="3629070" cy="230832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–key picture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Low-key picture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Expressive lighting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Realistic lighting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does lighting work to enhance scenes within a film?</a:t>
            </a:r>
          </a:p>
          <a:p>
            <a:r>
              <a:rPr lang="en-US" sz="4400" dirty="0" smtClean="0"/>
              <a:t> Can specific genres be said to have conventional lighting effects?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At the end of this lesson we will have studied how lighting is used in the media, and the effect it has on the audience.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Consider the following film posters. How well do they communicate the genre, characters and events of the film being advertised?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622" y="-228600"/>
            <a:ext cx="454837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16623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867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Mise-en-scene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 the same way that camera angles, audience positioning and sound/music are used for a particular effect, so too is lighting.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Mise-en-scene and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in media texts, lighting is just as important as any other element. </a:t>
            </a:r>
          </a:p>
          <a:p>
            <a:r>
              <a:rPr lang="en-US" dirty="0" smtClean="0"/>
              <a:t>Everything that you see has been carefully selected and chosen for a reason – to elict a certain response from the audience.</a:t>
            </a:r>
          </a:p>
          <a:p>
            <a:r>
              <a:rPr lang="en-US" dirty="0" smtClean="0"/>
              <a:t>Your job now is to determine what that effect is, and whether or not it had the desired effect.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401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Creative Media</vt:lpstr>
      <vt:lpstr>Lesson Objective</vt:lpstr>
      <vt:lpstr>Starter</vt:lpstr>
      <vt:lpstr>PowerPoint Presentation</vt:lpstr>
      <vt:lpstr>PowerPoint Presentation</vt:lpstr>
      <vt:lpstr>PowerPoint Presentation</vt:lpstr>
      <vt:lpstr>PowerPoint Presentation</vt:lpstr>
      <vt:lpstr>Mise-en-scene</vt:lpstr>
      <vt:lpstr>Mise-en-scene and lighting</vt:lpstr>
      <vt:lpstr>PowerPoint Presentation</vt:lpstr>
      <vt:lpstr>Realistic Lighting</vt:lpstr>
      <vt:lpstr>Expressive lighting</vt:lpstr>
      <vt:lpstr>High-Key picture</vt:lpstr>
      <vt:lpstr>Low-key picture</vt:lpstr>
      <vt:lpstr>Task</vt:lpstr>
      <vt:lpstr>Final Task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Krista N Carson</dc:creator>
  <cp:lastModifiedBy>Krista Carson</cp:lastModifiedBy>
  <cp:revision>35</cp:revision>
  <dcterms:created xsi:type="dcterms:W3CDTF">2010-09-16T18:55:27Z</dcterms:created>
  <dcterms:modified xsi:type="dcterms:W3CDTF">2011-10-04T14:02:13Z</dcterms:modified>
</cp:coreProperties>
</file>