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BCB11E-912E-41B0-853D-38F8A0830144}" type="datetimeFigureOut">
              <a:rPr lang="en-GB" smtClean="0"/>
              <a:t>12/12/2011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Television Openings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2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6600" dirty="0" smtClean="0"/>
              <a:t>At the end of this lesson we will have started the second half of our coursework task.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9170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THIS UNIT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To investigate the codes and conventions used in the opening sequence of a television program.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We’ve already done the analytical portion of the coursework, now to do the practical portion….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650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are to create a storyboard for the opening sequence of a new episode of </a:t>
            </a:r>
            <a:r>
              <a:rPr lang="en-GB" i="1" dirty="0" smtClean="0"/>
              <a:t>Doctor Who</a:t>
            </a:r>
            <a:r>
              <a:rPr lang="en-GB" dirty="0" smtClean="0"/>
              <a:t>.  You must include:</a:t>
            </a:r>
          </a:p>
          <a:p>
            <a:pPr lvl="1"/>
            <a:r>
              <a:rPr lang="en-GB" dirty="0" smtClean="0"/>
              <a:t>All elements of a </a:t>
            </a:r>
            <a:r>
              <a:rPr lang="en-GB" dirty="0" smtClean="0"/>
              <a:t>storyboard – </a:t>
            </a:r>
            <a:r>
              <a:rPr lang="en-GB" b="1" dirty="0" smtClean="0"/>
              <a:t>shot types, angles, images, transitions (most will be straight cut), background music, background sounds, special effects, action and dialogue</a:t>
            </a:r>
            <a:endParaRPr lang="en-GB" b="1" dirty="0" smtClean="0"/>
          </a:p>
          <a:p>
            <a:pPr lvl="1"/>
            <a:r>
              <a:rPr lang="en-GB" dirty="0" smtClean="0"/>
              <a:t>A section of filming up to (but not including) the title sequence</a:t>
            </a:r>
          </a:p>
          <a:p>
            <a:pPr lvl="1"/>
            <a:r>
              <a:rPr lang="en-GB" dirty="0" smtClean="0"/>
              <a:t>Any codes and conventions as described in your written </a:t>
            </a:r>
            <a:r>
              <a:rPr lang="en-GB" dirty="0" smtClean="0"/>
              <a:t>analysis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133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The content of your episode – what have past episodes of Doctor Who about? </a:t>
            </a:r>
          </a:p>
          <a:p>
            <a:pPr lvl="1"/>
            <a:r>
              <a:rPr lang="en-GB" sz="3600" dirty="0" smtClean="0"/>
              <a:t>How does this influence your own episode?</a:t>
            </a:r>
          </a:p>
          <a:p>
            <a:r>
              <a:rPr lang="en-GB" sz="3600" dirty="0" smtClean="0"/>
              <a:t>Your audience – who are you aiming your program at?</a:t>
            </a:r>
          </a:p>
          <a:p>
            <a:pPr lvl="1"/>
            <a:r>
              <a:rPr lang="en-GB" sz="3600" dirty="0" smtClean="0"/>
              <a:t>How does this influence the episode you will be creating.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7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You have </a:t>
            </a:r>
            <a:r>
              <a:rPr lang="en-GB" sz="4000" b="1" dirty="0" smtClean="0"/>
              <a:t>one class lesson</a:t>
            </a:r>
            <a:r>
              <a:rPr lang="en-GB" sz="4000" dirty="0" smtClean="0"/>
              <a:t> to conduct </a:t>
            </a:r>
            <a:r>
              <a:rPr lang="en-GB" sz="4000" b="1" dirty="0" smtClean="0"/>
              <a:t>research</a:t>
            </a:r>
            <a:r>
              <a:rPr lang="en-GB" sz="4000" dirty="0" smtClean="0"/>
              <a:t> which will help you create your episode of Doctor Who.</a:t>
            </a:r>
          </a:p>
          <a:p>
            <a:r>
              <a:rPr lang="en-GB" sz="4000" dirty="0" smtClean="0"/>
              <a:t>You will have </a:t>
            </a:r>
            <a:r>
              <a:rPr lang="en-GB" sz="4000" dirty="0" smtClean="0">
                <a:solidFill>
                  <a:srgbClr val="FF0000"/>
                </a:solidFill>
              </a:rPr>
              <a:t>two class lessons </a:t>
            </a:r>
            <a:r>
              <a:rPr lang="en-GB" sz="4000" dirty="0" smtClean="0"/>
              <a:t>to </a:t>
            </a:r>
            <a:r>
              <a:rPr lang="en-GB" sz="4000" dirty="0" smtClean="0">
                <a:solidFill>
                  <a:srgbClr val="FF0000"/>
                </a:solidFill>
              </a:rPr>
              <a:t>complete your storyboard </a:t>
            </a:r>
            <a:r>
              <a:rPr lang="en-GB" sz="4000" dirty="0" smtClean="0"/>
              <a:t>and a short write-up </a:t>
            </a:r>
            <a:r>
              <a:rPr lang="en-GB" sz="4000" dirty="0" smtClean="0">
                <a:solidFill>
                  <a:srgbClr val="FF0000"/>
                </a:solidFill>
              </a:rPr>
              <a:t>explaining </a:t>
            </a:r>
            <a:r>
              <a:rPr lang="en-GB" sz="4000" dirty="0" smtClean="0"/>
              <a:t>your choices.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590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288</TotalTime>
  <Words>209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Television Openings</vt:lpstr>
      <vt:lpstr>Lesson Objective</vt:lpstr>
      <vt:lpstr>TOPIC THIS UNIT</vt:lpstr>
      <vt:lpstr>TASK</vt:lpstr>
      <vt:lpstr>Things to research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Openings</dc:title>
  <dc:creator>krista carson</dc:creator>
  <cp:lastModifiedBy>Krista Carson</cp:lastModifiedBy>
  <cp:revision>8</cp:revision>
  <dcterms:created xsi:type="dcterms:W3CDTF">2010-12-10T13:05:17Z</dcterms:created>
  <dcterms:modified xsi:type="dcterms:W3CDTF">2011-12-12T13:14:29Z</dcterms:modified>
</cp:coreProperties>
</file>