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D956-EFB5-4607-9F4A-1AEE35E6CC0C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DD52-F444-46AF-B718-859AC0FD20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D956-EFB5-4607-9F4A-1AEE35E6CC0C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DD52-F444-46AF-B718-859AC0FD20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D956-EFB5-4607-9F4A-1AEE35E6CC0C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DD52-F444-46AF-B718-859AC0FD20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D956-EFB5-4607-9F4A-1AEE35E6CC0C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DD52-F444-46AF-B718-859AC0FD20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D956-EFB5-4607-9F4A-1AEE35E6CC0C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DD52-F444-46AF-B718-859AC0FD20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D956-EFB5-4607-9F4A-1AEE35E6CC0C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DD52-F444-46AF-B718-859AC0FD20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D956-EFB5-4607-9F4A-1AEE35E6CC0C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DD52-F444-46AF-B718-859AC0FD20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D956-EFB5-4607-9F4A-1AEE35E6CC0C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DD52-F444-46AF-B718-859AC0FD20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D956-EFB5-4607-9F4A-1AEE35E6CC0C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DD52-F444-46AF-B718-859AC0FD20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D956-EFB5-4607-9F4A-1AEE35E6CC0C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DD52-F444-46AF-B718-859AC0FD20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433CD956-EFB5-4607-9F4A-1AEE35E6CC0C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6BFCDD52-F444-46AF-B718-859AC0FD20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3CD956-EFB5-4607-9F4A-1AEE35E6CC0C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BFCDD52-F444-46AF-B718-859AC0FD20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youtube.com/watch?v=bhh7qzurMZY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youtube.com/watch?v=liVLWjIBQ4o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youtube.com/watch?v=20EO4XMBQg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youtube.com/watch?v=qvI5dSoSdhQ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17_OSYALGg&amp;feature=results_video&amp;playnext=1&amp;list=PLB390AD32B900BC5F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XfTW2kF4I3w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youtube.com/watch?v=u-Mv7Jm-9Sg&amp;feature=related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youtube.com/watch?v=9rYQUvqjZJ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Television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8229600" cy="4625609"/>
          </a:xfrm>
        </p:spPr>
        <p:txBody>
          <a:bodyPr/>
          <a:lstStyle/>
          <a:p>
            <a:r>
              <a:rPr lang="en-US" dirty="0" smtClean="0"/>
              <a:t>Clip 6: </a:t>
            </a:r>
            <a:r>
              <a:rPr lang="en-US" dirty="0" smtClean="0">
                <a:hlinkClick r:id="rId2"/>
              </a:rPr>
              <a:t>Scrubs</a:t>
            </a:r>
            <a:endParaRPr lang="en-US" dirty="0" smtClean="0"/>
          </a:p>
          <a:p>
            <a:pPr lvl="1"/>
            <a:r>
              <a:rPr lang="en-US" b="1" dirty="0" smtClean="0"/>
              <a:t>location and time</a:t>
            </a:r>
            <a:endParaRPr lang="en-US" dirty="0" smtClean="0"/>
          </a:p>
          <a:p>
            <a:pPr lvl="1"/>
            <a:r>
              <a:rPr lang="en-US" b="1" dirty="0" smtClean="0"/>
              <a:t>representations</a:t>
            </a:r>
            <a:endParaRPr lang="en-US" dirty="0" smtClean="0"/>
          </a:p>
          <a:p>
            <a:pPr lvl="1"/>
            <a:r>
              <a:rPr lang="en-US" b="1" dirty="0" smtClean="0"/>
              <a:t>soundtrack</a:t>
            </a:r>
            <a:endParaRPr lang="en-US" dirty="0" smtClean="0"/>
          </a:p>
          <a:p>
            <a:pPr lvl="1"/>
            <a:r>
              <a:rPr lang="en-US" b="1" dirty="0" smtClean="0"/>
              <a:t>lettering</a:t>
            </a:r>
            <a:endParaRPr lang="en-US" dirty="0" smtClean="0"/>
          </a:p>
          <a:p>
            <a:pPr lvl="1"/>
            <a:r>
              <a:rPr lang="en-US" b="1" dirty="0" smtClean="0"/>
              <a:t>signs and symbols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524000"/>
            <a:ext cx="533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8229600" cy="4625609"/>
          </a:xfrm>
        </p:spPr>
        <p:txBody>
          <a:bodyPr/>
          <a:lstStyle/>
          <a:p>
            <a:r>
              <a:rPr lang="en-US" dirty="0" smtClean="0"/>
              <a:t>Clip 6: </a:t>
            </a:r>
            <a:r>
              <a:rPr lang="en-US" dirty="0" smtClean="0">
                <a:hlinkClick r:id="rId2"/>
              </a:rPr>
              <a:t>Misfits</a:t>
            </a:r>
            <a:endParaRPr lang="en-US" dirty="0" smtClean="0"/>
          </a:p>
          <a:p>
            <a:pPr lvl="1"/>
            <a:r>
              <a:rPr lang="en-US" b="1" dirty="0" smtClean="0"/>
              <a:t>location and time</a:t>
            </a:r>
            <a:endParaRPr lang="en-US" dirty="0" smtClean="0"/>
          </a:p>
          <a:p>
            <a:pPr lvl="1"/>
            <a:r>
              <a:rPr lang="en-US" b="1" dirty="0" smtClean="0"/>
              <a:t>representations</a:t>
            </a:r>
            <a:endParaRPr lang="en-US" dirty="0" smtClean="0"/>
          </a:p>
          <a:p>
            <a:pPr lvl="1"/>
            <a:r>
              <a:rPr lang="en-US" b="1" dirty="0" smtClean="0"/>
              <a:t>soundtrack</a:t>
            </a:r>
            <a:endParaRPr lang="en-US" dirty="0" smtClean="0"/>
          </a:p>
          <a:p>
            <a:pPr lvl="1"/>
            <a:r>
              <a:rPr lang="en-US" b="1" dirty="0" smtClean="0"/>
              <a:t>lettering</a:t>
            </a:r>
            <a:endParaRPr lang="en-US" dirty="0" smtClean="0"/>
          </a:p>
          <a:p>
            <a:pPr lvl="1"/>
            <a:r>
              <a:rPr lang="en-US" b="1" dirty="0" smtClean="0"/>
              <a:t>signs and symbols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http://static.guim.co.uk/sys-images/Guardian/Pix/pictures/2009/10/28/1256745710251/Misfits-cast-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946564"/>
            <a:ext cx="5334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48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105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Using what you’ve learnt in past lessons, as well as today, you are to </a:t>
            </a:r>
            <a:r>
              <a:rPr lang="en-US" b="1" dirty="0" smtClean="0"/>
              <a:t>create a short storyboard</a:t>
            </a:r>
            <a:r>
              <a:rPr lang="en-US" dirty="0" smtClean="0"/>
              <a:t> for the title sequence of your own television program. </a:t>
            </a:r>
          </a:p>
          <a:p>
            <a:r>
              <a:rPr lang="en-US" dirty="0" smtClean="0"/>
              <a:t>Genres to choose from: </a:t>
            </a:r>
          </a:p>
          <a:p>
            <a:pPr lvl="1"/>
            <a:r>
              <a:rPr lang="en-US" dirty="0" smtClean="0"/>
              <a:t>Crime drama</a:t>
            </a:r>
          </a:p>
          <a:p>
            <a:pPr lvl="1"/>
            <a:r>
              <a:rPr lang="en-US" dirty="0" smtClean="0"/>
              <a:t>Medical drama</a:t>
            </a:r>
          </a:p>
          <a:p>
            <a:pPr lvl="1"/>
            <a:r>
              <a:rPr lang="en-US" dirty="0" smtClean="0"/>
              <a:t>Comedy </a:t>
            </a:r>
          </a:p>
          <a:p>
            <a:pPr lvl="1"/>
            <a:r>
              <a:rPr lang="en-US" dirty="0" smtClean="0"/>
              <a:t>Soap opera</a:t>
            </a:r>
          </a:p>
          <a:p>
            <a:pPr lvl="1"/>
            <a:r>
              <a:rPr lang="en-US" dirty="0" smtClean="0"/>
              <a:t>Sci-fi</a:t>
            </a:r>
          </a:p>
          <a:p>
            <a:pPr lvl="1"/>
            <a:r>
              <a:rPr lang="en-US" dirty="0" smtClean="0"/>
              <a:t>Drama (general)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076861"/>
            <a:ext cx="3962400" cy="346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Extended Plenary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25609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Once you’ve completed the story board, write a paragraph style response </a:t>
            </a:r>
            <a:r>
              <a:rPr lang="en-GB" b="1" i="1" dirty="0" smtClean="0"/>
              <a:t>explaining how your title sequence will effectively show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The </a:t>
            </a:r>
            <a:r>
              <a:rPr lang="en-GB" b="1" dirty="0" smtClean="0"/>
              <a:t>location/time</a:t>
            </a:r>
            <a:r>
              <a:rPr lang="en-GB" dirty="0" smtClean="0"/>
              <a:t> of your program</a:t>
            </a:r>
          </a:p>
          <a:p>
            <a:pPr lvl="1"/>
            <a:r>
              <a:rPr lang="en-GB" dirty="0" smtClean="0"/>
              <a:t>The </a:t>
            </a:r>
            <a:r>
              <a:rPr lang="en-GB" b="1" dirty="0" smtClean="0"/>
              <a:t>characters</a:t>
            </a:r>
            <a:r>
              <a:rPr lang="en-GB" dirty="0" smtClean="0"/>
              <a:t> in your program</a:t>
            </a:r>
          </a:p>
          <a:p>
            <a:pPr lvl="1"/>
            <a:r>
              <a:rPr lang="en-GB" dirty="0" smtClean="0"/>
              <a:t>What </a:t>
            </a:r>
            <a:r>
              <a:rPr lang="en-GB" b="1" dirty="0" smtClean="0"/>
              <a:t>soundtrack</a:t>
            </a:r>
            <a:r>
              <a:rPr lang="en-GB" dirty="0" smtClean="0"/>
              <a:t> will you use, and how will this help signal the genre of your program</a:t>
            </a:r>
          </a:p>
          <a:p>
            <a:pPr lvl="1"/>
            <a:r>
              <a:rPr lang="en-GB" dirty="0" smtClean="0"/>
              <a:t>Why you’ve chosen a specific </a:t>
            </a:r>
            <a:r>
              <a:rPr lang="en-GB" b="1" dirty="0" smtClean="0"/>
              <a:t>font type/size</a:t>
            </a:r>
          </a:p>
          <a:p>
            <a:pPr lvl="1"/>
            <a:r>
              <a:rPr lang="en-GB" dirty="0" smtClean="0"/>
              <a:t>Any </a:t>
            </a:r>
            <a:r>
              <a:rPr lang="en-GB" b="1" dirty="0" smtClean="0"/>
              <a:t>signs and symbols </a:t>
            </a:r>
            <a:r>
              <a:rPr lang="en-GB" dirty="0" smtClean="0"/>
              <a:t>used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22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At the end of this lesson we will have practiced analysing a variety of title sequences for meaning, and produced our own storyboard.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3962400" cy="4625609"/>
          </a:xfrm>
        </p:spPr>
        <p:txBody>
          <a:bodyPr/>
          <a:lstStyle/>
          <a:p>
            <a:r>
              <a:rPr lang="en-US" dirty="0" smtClean="0"/>
              <a:t>What does the following still image </a:t>
            </a:r>
            <a:r>
              <a:rPr lang="en-US" b="1" dirty="0" smtClean="0"/>
              <a:t>tell us about the program </a:t>
            </a:r>
            <a:r>
              <a:rPr lang="en-US" dirty="0" smtClean="0"/>
              <a:t>being represented? Be sure </a:t>
            </a:r>
            <a:r>
              <a:rPr lang="en-US" b="1" dirty="0" smtClean="0"/>
              <a:t>to consider the various codes </a:t>
            </a:r>
            <a:r>
              <a:rPr lang="en-US" dirty="0" smtClean="0"/>
              <a:t>(technical, symbolic and written).</a:t>
            </a:r>
            <a:endParaRPr lang="en-US" dirty="0"/>
          </a:p>
        </p:txBody>
      </p:sp>
      <p:pic>
        <p:nvPicPr>
          <p:cNvPr id="9218" name="Picture 2" descr="http://nickbaines.files.wordpress.com/2009/09/frie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-22936"/>
            <a:ext cx="4572000" cy="6880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508280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As a class we will watch a series of different title sequences. While watching, take notes about </a:t>
            </a:r>
            <a:r>
              <a:rPr lang="en-US" b="1" dirty="0" smtClean="0"/>
              <a:t>how meaning is conveyed </a:t>
            </a:r>
            <a:r>
              <a:rPr lang="en-US" dirty="0" smtClean="0"/>
              <a:t>through images and soundtrack. Consider:</a:t>
            </a:r>
          </a:p>
          <a:p>
            <a:pPr lvl="1"/>
            <a:r>
              <a:rPr lang="en-US" dirty="0" smtClean="0"/>
              <a:t>How </a:t>
            </a:r>
            <a:r>
              <a:rPr lang="en-US" b="1" dirty="0" smtClean="0"/>
              <a:t>location and time </a:t>
            </a:r>
            <a:r>
              <a:rPr lang="en-US" dirty="0" smtClean="0"/>
              <a:t>are established</a:t>
            </a:r>
          </a:p>
          <a:p>
            <a:pPr lvl="1"/>
            <a:r>
              <a:rPr lang="en-US" dirty="0" smtClean="0"/>
              <a:t>How </a:t>
            </a:r>
            <a:r>
              <a:rPr lang="en-US" b="1" dirty="0" smtClean="0"/>
              <a:t>groups of people are represented</a:t>
            </a:r>
            <a:r>
              <a:rPr lang="en-US" dirty="0" smtClean="0"/>
              <a:t>, if at all</a:t>
            </a:r>
          </a:p>
          <a:p>
            <a:pPr lvl="1"/>
            <a:r>
              <a:rPr lang="en-US" dirty="0" smtClean="0"/>
              <a:t>How the </a:t>
            </a:r>
            <a:r>
              <a:rPr lang="en-US" b="1" dirty="0" smtClean="0"/>
              <a:t>soundtrack</a:t>
            </a:r>
            <a:r>
              <a:rPr lang="en-US" dirty="0" smtClean="0"/>
              <a:t> gives clues about the content</a:t>
            </a:r>
          </a:p>
          <a:p>
            <a:pPr lvl="1"/>
            <a:r>
              <a:rPr lang="en-US" dirty="0" smtClean="0"/>
              <a:t>How any </a:t>
            </a:r>
            <a:r>
              <a:rPr lang="en-US" b="1" dirty="0" smtClean="0"/>
              <a:t>lettering </a:t>
            </a:r>
            <a:r>
              <a:rPr lang="en-US" dirty="0" smtClean="0"/>
              <a:t>used relates to the rest of the sequence.</a:t>
            </a:r>
          </a:p>
          <a:p>
            <a:pPr lvl="1"/>
            <a:r>
              <a:rPr lang="en-US" dirty="0" smtClean="0"/>
              <a:t>How </a:t>
            </a:r>
            <a:r>
              <a:rPr lang="en-US" b="1" dirty="0" smtClean="0"/>
              <a:t>signs and symbols </a:t>
            </a:r>
            <a:r>
              <a:rPr lang="en-US" dirty="0" smtClean="0"/>
              <a:t>are used to influence meaning.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Clip 1:</a:t>
            </a:r>
            <a:r>
              <a:rPr lang="en-US" dirty="0" smtClean="0">
                <a:hlinkClick r:id="rId2"/>
              </a:rPr>
              <a:t> Fringe</a:t>
            </a:r>
            <a:endParaRPr lang="en-US" dirty="0" smtClean="0"/>
          </a:p>
          <a:p>
            <a:pPr lvl="1"/>
            <a:r>
              <a:rPr lang="en-US" b="1" dirty="0" smtClean="0"/>
              <a:t>location and time</a:t>
            </a:r>
            <a:endParaRPr lang="en-US" dirty="0" smtClean="0"/>
          </a:p>
          <a:p>
            <a:pPr lvl="1"/>
            <a:r>
              <a:rPr lang="en-US" b="1" dirty="0" smtClean="0"/>
              <a:t>representations</a:t>
            </a:r>
            <a:endParaRPr lang="en-US" dirty="0" smtClean="0"/>
          </a:p>
          <a:p>
            <a:pPr lvl="1"/>
            <a:r>
              <a:rPr lang="en-US" b="1" dirty="0" smtClean="0"/>
              <a:t>soundtrack</a:t>
            </a:r>
            <a:endParaRPr lang="en-US" dirty="0" smtClean="0"/>
          </a:p>
          <a:p>
            <a:pPr lvl="1"/>
            <a:r>
              <a:rPr lang="en-US" b="1" dirty="0" smtClean="0"/>
              <a:t>lettering</a:t>
            </a:r>
            <a:endParaRPr lang="en-US" dirty="0" smtClean="0"/>
          </a:p>
          <a:p>
            <a:pPr lvl="1"/>
            <a:r>
              <a:rPr lang="en-US" b="1" dirty="0" smtClean="0"/>
              <a:t>signs and symbols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8286" y="152400"/>
            <a:ext cx="4525714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851391"/>
            <a:ext cx="4953000" cy="4625609"/>
          </a:xfrm>
        </p:spPr>
        <p:txBody>
          <a:bodyPr/>
          <a:lstStyle/>
          <a:p>
            <a:r>
              <a:rPr lang="en-US" dirty="0" smtClean="0"/>
              <a:t>Clip 2: </a:t>
            </a:r>
            <a:r>
              <a:rPr lang="en-US" dirty="0" smtClean="0">
                <a:hlinkClick r:id="rId2"/>
              </a:rPr>
              <a:t>Flight of the Conchords</a:t>
            </a:r>
            <a:endParaRPr lang="en-US" dirty="0" smtClean="0"/>
          </a:p>
          <a:p>
            <a:pPr lvl="1"/>
            <a:r>
              <a:rPr lang="en-US" b="1" dirty="0" smtClean="0"/>
              <a:t>location and time</a:t>
            </a:r>
            <a:endParaRPr lang="en-US" dirty="0" smtClean="0"/>
          </a:p>
          <a:p>
            <a:pPr lvl="1"/>
            <a:r>
              <a:rPr lang="en-US" b="1" dirty="0" smtClean="0"/>
              <a:t>representations</a:t>
            </a:r>
            <a:endParaRPr lang="en-US" dirty="0" smtClean="0"/>
          </a:p>
          <a:p>
            <a:pPr lvl="1"/>
            <a:r>
              <a:rPr lang="en-US" b="1" dirty="0" smtClean="0"/>
              <a:t>soundtrack</a:t>
            </a:r>
            <a:endParaRPr lang="en-US" dirty="0" smtClean="0"/>
          </a:p>
          <a:p>
            <a:pPr lvl="1"/>
            <a:r>
              <a:rPr lang="en-US" b="1" dirty="0" smtClean="0"/>
              <a:t>lettering</a:t>
            </a:r>
            <a:endParaRPr lang="en-US" dirty="0" smtClean="0"/>
          </a:p>
          <a:p>
            <a:pPr lvl="1"/>
            <a:r>
              <a:rPr lang="en-US" b="1" dirty="0" smtClean="0"/>
              <a:t>signs and symbols</a:t>
            </a: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435292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dailymail.co.uk/i/pix/2010/10/12/article-1319580-0B91DCC7000005DC-857_468x2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58" y="2286000"/>
            <a:ext cx="5005448" cy="305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209800"/>
            <a:ext cx="8229600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Clip 3: </a:t>
            </a:r>
            <a:r>
              <a:rPr lang="en-US" dirty="0" smtClean="0">
                <a:hlinkClick r:id="rId3"/>
              </a:rPr>
              <a:t>TOWIE</a:t>
            </a:r>
            <a:endParaRPr lang="en-US" dirty="0" smtClean="0">
              <a:hlinkClick r:id="rId4"/>
            </a:endParaRPr>
          </a:p>
          <a:p>
            <a:pPr lvl="1"/>
            <a:r>
              <a:rPr lang="en-US" dirty="0" smtClean="0">
                <a:hlinkClick r:id="rId4"/>
              </a:rPr>
              <a:t> </a:t>
            </a:r>
            <a:r>
              <a:rPr lang="en-US" b="1" dirty="0" smtClean="0"/>
              <a:t>location and time</a:t>
            </a:r>
            <a:endParaRPr lang="en-US" dirty="0" smtClean="0"/>
          </a:p>
          <a:p>
            <a:pPr lvl="1"/>
            <a:r>
              <a:rPr lang="en-US" b="1" dirty="0" smtClean="0"/>
              <a:t>representations</a:t>
            </a:r>
            <a:endParaRPr lang="en-US" dirty="0" smtClean="0"/>
          </a:p>
          <a:p>
            <a:pPr lvl="1"/>
            <a:r>
              <a:rPr lang="en-US" b="1" dirty="0" smtClean="0"/>
              <a:t>soundtrack</a:t>
            </a:r>
            <a:endParaRPr lang="en-US" dirty="0" smtClean="0"/>
          </a:p>
          <a:p>
            <a:pPr lvl="1"/>
            <a:r>
              <a:rPr lang="en-US" b="1" dirty="0" smtClean="0"/>
              <a:t>lettering</a:t>
            </a:r>
            <a:endParaRPr lang="en-US" dirty="0" smtClean="0"/>
          </a:p>
          <a:p>
            <a:pPr lvl="1"/>
            <a:r>
              <a:rPr lang="en-US" b="1" dirty="0" smtClean="0"/>
              <a:t>signs and symbols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14600"/>
            <a:ext cx="8229600" cy="4625609"/>
          </a:xfrm>
        </p:spPr>
        <p:txBody>
          <a:bodyPr/>
          <a:lstStyle/>
          <a:p>
            <a:r>
              <a:rPr lang="en-US" dirty="0" smtClean="0"/>
              <a:t>Clip 4</a:t>
            </a:r>
            <a:r>
              <a:rPr lang="en-US" dirty="0" smtClean="0">
                <a:hlinkClick r:id="rId2"/>
              </a:rPr>
              <a:t>: Waterloo Road</a:t>
            </a:r>
            <a:endParaRPr lang="en-US" dirty="0" smtClean="0"/>
          </a:p>
          <a:p>
            <a:pPr lvl="1"/>
            <a:r>
              <a:rPr lang="en-US" b="1" dirty="0" smtClean="0"/>
              <a:t>location and time</a:t>
            </a:r>
            <a:endParaRPr lang="en-US" dirty="0" smtClean="0"/>
          </a:p>
          <a:p>
            <a:pPr lvl="1"/>
            <a:r>
              <a:rPr lang="en-US" b="1" dirty="0" smtClean="0"/>
              <a:t>representations</a:t>
            </a:r>
            <a:endParaRPr lang="en-US" dirty="0" smtClean="0"/>
          </a:p>
          <a:p>
            <a:pPr lvl="1"/>
            <a:r>
              <a:rPr lang="en-US" b="1" dirty="0" smtClean="0"/>
              <a:t>soundtrack</a:t>
            </a:r>
            <a:endParaRPr lang="en-US" dirty="0" smtClean="0"/>
          </a:p>
          <a:p>
            <a:pPr lvl="1"/>
            <a:r>
              <a:rPr lang="en-US" b="1" dirty="0" smtClean="0"/>
              <a:t>lettering</a:t>
            </a:r>
            <a:endParaRPr lang="en-US" dirty="0" smtClean="0"/>
          </a:p>
          <a:p>
            <a:pPr lvl="1"/>
            <a:r>
              <a:rPr lang="en-US" b="1" dirty="0" smtClean="0"/>
              <a:t>signs and symbols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69036">
            <a:off x="4005850" y="243751"/>
            <a:ext cx="60198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828800"/>
            <a:ext cx="8229600" cy="4625609"/>
          </a:xfrm>
        </p:spPr>
        <p:txBody>
          <a:bodyPr/>
          <a:lstStyle/>
          <a:p>
            <a:r>
              <a:rPr lang="en-US" dirty="0" smtClean="0"/>
              <a:t>Clip 5: </a:t>
            </a:r>
            <a:r>
              <a:rPr lang="en-US" dirty="0" smtClean="0">
                <a:hlinkClick r:id="rId2"/>
              </a:rPr>
              <a:t>Holby City</a:t>
            </a:r>
            <a:endParaRPr lang="en-US" dirty="0" smtClean="0"/>
          </a:p>
          <a:p>
            <a:pPr lvl="1"/>
            <a:r>
              <a:rPr lang="en-US" b="1" dirty="0" smtClean="0"/>
              <a:t>location and time</a:t>
            </a:r>
            <a:endParaRPr lang="en-US" dirty="0" smtClean="0"/>
          </a:p>
          <a:p>
            <a:pPr lvl="1"/>
            <a:r>
              <a:rPr lang="en-US" b="1" dirty="0" smtClean="0"/>
              <a:t>representations</a:t>
            </a:r>
            <a:endParaRPr lang="en-US" dirty="0" smtClean="0"/>
          </a:p>
          <a:p>
            <a:pPr lvl="1"/>
            <a:r>
              <a:rPr lang="en-US" b="1" dirty="0" smtClean="0"/>
              <a:t>soundtrack</a:t>
            </a:r>
            <a:endParaRPr lang="en-US" dirty="0" smtClean="0"/>
          </a:p>
          <a:p>
            <a:pPr lvl="1"/>
            <a:r>
              <a:rPr lang="en-US" b="1" dirty="0" smtClean="0"/>
              <a:t>lettering</a:t>
            </a:r>
            <a:endParaRPr lang="en-US" dirty="0" smtClean="0"/>
          </a:p>
          <a:p>
            <a:pPr lvl="1"/>
            <a:r>
              <a:rPr lang="en-US" b="1" dirty="0" smtClean="0"/>
              <a:t>signs and symbols</a:t>
            </a: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74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119</TotalTime>
  <Words>343</Words>
  <Application>Microsoft Office PowerPoint</Application>
  <PresentationFormat>On-screen Show (4:3)</PresentationFormat>
  <Paragraphs>71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Module</vt:lpstr>
      <vt:lpstr>Television </vt:lpstr>
      <vt:lpstr>Lesson Objective</vt:lpstr>
      <vt:lpstr>Starter</vt:lpstr>
      <vt:lpstr>Task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Task</vt:lpstr>
      <vt:lpstr>Extended Plenary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Television</dc:title>
  <dc:creator>Krista N Carson</dc:creator>
  <cp:lastModifiedBy>Krista Carson</cp:lastModifiedBy>
  <cp:revision>14</cp:revision>
  <dcterms:created xsi:type="dcterms:W3CDTF">2010-11-08T21:11:56Z</dcterms:created>
  <dcterms:modified xsi:type="dcterms:W3CDTF">2011-11-14T14:27:57Z</dcterms:modified>
</cp:coreProperties>
</file>