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75" r:id="rId7"/>
    <p:sldId id="267" r:id="rId8"/>
    <p:sldId id="268" r:id="rId9"/>
    <p:sldId id="269" r:id="rId10"/>
    <p:sldId id="272" r:id="rId11"/>
    <p:sldId id="270" r:id="rId12"/>
    <p:sldId id="271" r:id="rId13"/>
    <p:sldId id="273" r:id="rId14"/>
    <p:sldId id="274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59D1-E317-4BD5-B512-DA5FED7DE1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5919-750F-4EEB-A465-7A5E85063B5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59D1-E317-4BD5-B512-DA5FED7DE1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5919-750F-4EEB-A465-7A5E85063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59D1-E317-4BD5-B512-DA5FED7DE1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5919-750F-4EEB-A465-7A5E85063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59D1-E317-4BD5-B512-DA5FED7DE1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5919-750F-4EEB-A465-7A5E85063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59D1-E317-4BD5-B512-DA5FED7DE1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5919-750F-4EEB-A465-7A5E85063B5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59D1-E317-4BD5-B512-DA5FED7DE1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5919-750F-4EEB-A465-7A5E85063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59D1-E317-4BD5-B512-DA5FED7DE1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5919-750F-4EEB-A465-7A5E85063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59D1-E317-4BD5-B512-DA5FED7DE1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5919-750F-4EEB-A465-7A5E85063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59D1-E317-4BD5-B512-DA5FED7DE1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5919-750F-4EEB-A465-7A5E85063B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59D1-E317-4BD5-B512-DA5FED7DE1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5919-750F-4EEB-A465-7A5E85063B54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42F59D1-E317-4BD5-B512-DA5FED7DE1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60A5919-750F-4EEB-A465-7A5E85063B5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42F59D1-E317-4BD5-B512-DA5FED7DE10F}" type="datetimeFigureOut">
              <a:rPr lang="en-GB" smtClean="0"/>
              <a:t>14/11/2011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60A5919-750F-4EEB-A465-7A5E85063B5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2FjLcEqVN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ZCszIUcyV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y5O4d1uHQ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CyrenfJbw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Televison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5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What sort of </a:t>
            </a:r>
            <a:r>
              <a:rPr lang="en-GB" sz="6600" b="1" dirty="0" smtClean="0"/>
              <a:t>storyline </a:t>
            </a:r>
            <a:r>
              <a:rPr lang="en-GB" sz="6600" dirty="0" smtClean="0"/>
              <a:t>is suggested by the opening sequence?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Watch the following </a:t>
            </a:r>
            <a:r>
              <a:rPr lang="en-GB" sz="4000" b="1" dirty="0" smtClean="0"/>
              <a:t>opening sequence </a:t>
            </a:r>
            <a:r>
              <a:rPr lang="en-GB" sz="4000" dirty="0" smtClean="0"/>
              <a:t>(the scene with takes place prior to the title sequence of some programs)</a:t>
            </a:r>
            <a:r>
              <a:rPr lang="en-GB" sz="4000" b="1" dirty="0" smtClean="0"/>
              <a:t> </a:t>
            </a:r>
            <a:r>
              <a:rPr lang="en-GB" sz="4000" dirty="0" smtClean="0"/>
              <a:t>of an episode of </a:t>
            </a:r>
            <a:r>
              <a:rPr lang="en-GB" sz="4000" dirty="0" smtClean="0">
                <a:hlinkClick r:id="rId2"/>
              </a:rPr>
              <a:t>The Big Bang Theory</a:t>
            </a:r>
            <a:r>
              <a:rPr lang="en-GB" sz="4000" dirty="0" smtClean="0"/>
              <a:t>.</a:t>
            </a:r>
            <a:endParaRPr lang="en-GB" sz="4000" dirty="0" smtClean="0"/>
          </a:p>
          <a:p>
            <a:r>
              <a:rPr lang="en-GB" sz="4000" dirty="0" smtClean="0"/>
              <a:t>Record the </a:t>
            </a:r>
            <a:r>
              <a:rPr lang="en-GB" sz="4000" b="1" dirty="0" smtClean="0"/>
              <a:t>technical</a:t>
            </a:r>
            <a:r>
              <a:rPr lang="en-GB" sz="4000" dirty="0" smtClean="0"/>
              <a:t>, </a:t>
            </a:r>
            <a:r>
              <a:rPr lang="en-GB" sz="4000" b="1" dirty="0" smtClean="0"/>
              <a:t>written</a:t>
            </a:r>
            <a:r>
              <a:rPr lang="en-GB" sz="4000" dirty="0" smtClean="0"/>
              <a:t> and </a:t>
            </a:r>
            <a:r>
              <a:rPr lang="en-GB" sz="4000" b="1" dirty="0" smtClean="0"/>
              <a:t>symbolic</a:t>
            </a:r>
            <a:r>
              <a:rPr lang="en-GB" sz="4000" dirty="0" smtClean="0"/>
              <a:t> codes used.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What sort of </a:t>
            </a:r>
            <a:r>
              <a:rPr lang="en-GB" sz="6600" b="1" dirty="0" smtClean="0"/>
              <a:t>storyline </a:t>
            </a:r>
            <a:r>
              <a:rPr lang="en-GB" sz="6600" dirty="0" smtClean="0"/>
              <a:t>is suggested by the opening sequence?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Watch the following </a:t>
            </a:r>
            <a:r>
              <a:rPr lang="en-GB" sz="4000" b="1" dirty="0" smtClean="0"/>
              <a:t>opening sequence </a:t>
            </a:r>
            <a:r>
              <a:rPr lang="en-GB" sz="4000" dirty="0" smtClean="0"/>
              <a:t>(the scene with takes place prior to the title sequence of some programs)</a:t>
            </a:r>
            <a:r>
              <a:rPr lang="en-GB" sz="4000" b="1" dirty="0" smtClean="0"/>
              <a:t> </a:t>
            </a:r>
            <a:r>
              <a:rPr lang="en-GB" sz="4000" dirty="0" smtClean="0"/>
              <a:t>of an episode of </a:t>
            </a:r>
            <a:r>
              <a:rPr lang="en-GB" sz="4000" dirty="0" smtClean="0">
                <a:hlinkClick r:id="rId2"/>
              </a:rPr>
              <a:t>The IT Crowd</a:t>
            </a:r>
            <a:r>
              <a:rPr lang="en-GB" sz="4000" dirty="0" smtClean="0"/>
              <a:t>.</a:t>
            </a:r>
          </a:p>
          <a:p>
            <a:r>
              <a:rPr lang="en-GB" sz="4000" dirty="0" smtClean="0"/>
              <a:t>Record the </a:t>
            </a:r>
            <a:r>
              <a:rPr lang="en-GB" sz="4000" b="1" dirty="0" smtClean="0"/>
              <a:t>technical</a:t>
            </a:r>
            <a:r>
              <a:rPr lang="en-GB" sz="4000" dirty="0" smtClean="0"/>
              <a:t>, </a:t>
            </a:r>
            <a:r>
              <a:rPr lang="en-GB" sz="4000" b="1" dirty="0" smtClean="0"/>
              <a:t>written</a:t>
            </a:r>
            <a:r>
              <a:rPr lang="en-GB" sz="4000" dirty="0" smtClean="0"/>
              <a:t> and </a:t>
            </a:r>
            <a:r>
              <a:rPr lang="en-GB" sz="4000" b="1" dirty="0" smtClean="0"/>
              <a:t>symbolic</a:t>
            </a:r>
            <a:r>
              <a:rPr lang="en-GB" sz="4000" dirty="0" smtClean="0"/>
              <a:t> codes used.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What sort of </a:t>
            </a:r>
            <a:r>
              <a:rPr lang="en-GB" sz="6600" b="1" dirty="0" smtClean="0"/>
              <a:t>storyline </a:t>
            </a:r>
            <a:r>
              <a:rPr lang="en-GB" sz="6600" dirty="0" smtClean="0"/>
              <a:t>is suggested by the opening sequence?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Why do you suppose genres make use of similar codes and conventions?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At the end of this lesson we will have considered how different genres have unique codes and conventions.</a:t>
            </a:r>
            <a:endParaRPr lang="en-GB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625609"/>
          </a:xfrm>
        </p:spPr>
        <p:txBody>
          <a:bodyPr/>
          <a:lstStyle/>
          <a:p>
            <a:r>
              <a:rPr lang="en-GB" dirty="0" smtClean="0"/>
              <a:t>Think of a television program that is aimed at teenagers. </a:t>
            </a:r>
          </a:p>
          <a:p>
            <a:pPr lvl="1"/>
            <a:r>
              <a:rPr lang="en-GB" dirty="0" smtClean="0"/>
              <a:t>What genre is it?</a:t>
            </a:r>
          </a:p>
          <a:p>
            <a:pPr lvl="1"/>
            <a:r>
              <a:rPr lang="en-GB" dirty="0" smtClean="0"/>
              <a:t>What time is it on at?</a:t>
            </a:r>
          </a:p>
          <a:p>
            <a:pPr lvl="1"/>
            <a:r>
              <a:rPr lang="en-GB" dirty="0" smtClean="0"/>
              <a:t>What happens in the show/what is it about?</a:t>
            </a:r>
          </a:p>
          <a:p>
            <a:pPr lvl="1"/>
            <a:r>
              <a:rPr lang="en-GB" dirty="0" smtClean="0"/>
              <a:t>Who is in the show/who are the characters?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5103674"/>
            <a:ext cx="80361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 prepared to share your</a:t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response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dirty="0" smtClean="0"/>
              <a:t>Where there any </a:t>
            </a:r>
            <a:r>
              <a:rPr lang="en-GB" sz="4800" b="1" dirty="0" smtClean="0"/>
              <a:t>similarities/differences </a:t>
            </a:r>
            <a:r>
              <a:rPr lang="en-GB" sz="4800" dirty="0" smtClean="0"/>
              <a:t>between the type of programs aimed at teenagers?</a:t>
            </a:r>
          </a:p>
          <a:p>
            <a:endParaRPr lang="en-GB" sz="4800" dirty="0" smtClean="0"/>
          </a:p>
          <a:p>
            <a:r>
              <a:rPr lang="en-GB" sz="4800" b="1" dirty="0" smtClean="0"/>
              <a:t>Why?</a:t>
            </a:r>
            <a:endParaRPr lang="en-GB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Television Drama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Hugely </a:t>
            </a:r>
            <a:r>
              <a:rPr lang="en-GB" b="1" dirty="0" smtClean="0"/>
              <a:t>popular</a:t>
            </a:r>
          </a:p>
          <a:p>
            <a:r>
              <a:rPr lang="en-GB" dirty="0" smtClean="0"/>
              <a:t>Has many </a:t>
            </a:r>
            <a:r>
              <a:rPr lang="en-GB" b="1" dirty="0" smtClean="0"/>
              <a:t>sub-genres</a:t>
            </a:r>
            <a:r>
              <a:rPr lang="en-GB" dirty="0" smtClean="0"/>
              <a:t>, such as: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625609"/>
          </a:xfrm>
        </p:spPr>
        <p:txBody>
          <a:bodyPr/>
          <a:lstStyle/>
          <a:p>
            <a:r>
              <a:rPr lang="en-GB" dirty="0" smtClean="0"/>
              <a:t>Create a table as follows: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2204864"/>
          <a:ext cx="828092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GENRE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Technical Codes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Written</a:t>
                      </a:r>
                      <a:r>
                        <a:rPr lang="en-GB" sz="2400" b="1" baseline="0" dirty="0" smtClean="0"/>
                        <a:t> Codes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Symbolic Codes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Crime Drama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Medical Drama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Soap</a:t>
                      </a:r>
                      <a:r>
                        <a:rPr lang="en-GB" sz="2400" b="1" baseline="0" dirty="0" smtClean="0"/>
                        <a:t> Opera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Comedy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Watch the following </a:t>
            </a:r>
            <a:r>
              <a:rPr lang="en-GB" sz="4000" b="1" dirty="0" smtClean="0"/>
              <a:t>opening sequence </a:t>
            </a:r>
            <a:r>
              <a:rPr lang="en-GB" sz="4000" dirty="0" smtClean="0"/>
              <a:t>(the scene </a:t>
            </a:r>
            <a:r>
              <a:rPr lang="en-GB" sz="4000" dirty="0" smtClean="0"/>
              <a:t>which </a:t>
            </a:r>
            <a:r>
              <a:rPr lang="en-GB" sz="4000" dirty="0" smtClean="0"/>
              <a:t>takes place prior to the title sequence of some programs)</a:t>
            </a:r>
            <a:r>
              <a:rPr lang="en-GB" sz="4000" b="1" dirty="0" smtClean="0"/>
              <a:t> </a:t>
            </a:r>
            <a:r>
              <a:rPr lang="en-GB" sz="4000" dirty="0" smtClean="0"/>
              <a:t>of an episode of </a:t>
            </a:r>
            <a:r>
              <a:rPr lang="en-GB" sz="4000" dirty="0" smtClean="0">
                <a:hlinkClick r:id="rId2"/>
              </a:rPr>
              <a:t>CSI: Miami</a:t>
            </a:r>
            <a:r>
              <a:rPr lang="en-GB" sz="4000" dirty="0" smtClean="0"/>
              <a:t>. </a:t>
            </a:r>
          </a:p>
          <a:p>
            <a:r>
              <a:rPr lang="en-GB" sz="4000" dirty="0" smtClean="0"/>
              <a:t>Record the </a:t>
            </a:r>
            <a:r>
              <a:rPr lang="en-GB" sz="4000" b="1" dirty="0" smtClean="0"/>
              <a:t>technical</a:t>
            </a:r>
            <a:r>
              <a:rPr lang="en-GB" sz="4000" dirty="0" smtClean="0"/>
              <a:t>, </a:t>
            </a:r>
            <a:r>
              <a:rPr lang="en-GB" sz="4000" b="1" dirty="0" smtClean="0"/>
              <a:t>written</a:t>
            </a:r>
            <a:r>
              <a:rPr lang="en-GB" sz="4000" dirty="0" smtClean="0"/>
              <a:t> and </a:t>
            </a:r>
            <a:r>
              <a:rPr lang="en-GB" sz="4000" b="1" dirty="0" smtClean="0"/>
              <a:t>symbolic</a:t>
            </a:r>
            <a:r>
              <a:rPr lang="en-GB" sz="4000" dirty="0" smtClean="0"/>
              <a:t> codes used.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What sort of </a:t>
            </a:r>
            <a:r>
              <a:rPr lang="en-GB" sz="6600" b="1" dirty="0" smtClean="0"/>
              <a:t>storyline </a:t>
            </a:r>
            <a:r>
              <a:rPr lang="en-GB" sz="6600" dirty="0" smtClean="0"/>
              <a:t>is suggested by the opening sequence?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Watch the following </a:t>
            </a:r>
            <a:r>
              <a:rPr lang="en-GB" sz="4000" b="1" dirty="0" smtClean="0"/>
              <a:t>opening sequence </a:t>
            </a:r>
            <a:r>
              <a:rPr lang="en-GB" sz="4000" dirty="0" smtClean="0"/>
              <a:t>(the scene </a:t>
            </a:r>
            <a:r>
              <a:rPr lang="en-GB" sz="4000" dirty="0" smtClean="0"/>
              <a:t>which </a:t>
            </a:r>
            <a:r>
              <a:rPr lang="en-GB" sz="4000" dirty="0" smtClean="0"/>
              <a:t>takes place prior to the title sequence of some programs)</a:t>
            </a:r>
            <a:r>
              <a:rPr lang="en-GB" sz="4000" b="1" dirty="0" smtClean="0"/>
              <a:t> </a:t>
            </a:r>
            <a:r>
              <a:rPr lang="en-GB" sz="4000" dirty="0" smtClean="0"/>
              <a:t>of an episode of </a:t>
            </a:r>
            <a:r>
              <a:rPr lang="en-GB" sz="4000" dirty="0" smtClean="0">
                <a:hlinkClick r:id="rId2"/>
              </a:rPr>
              <a:t>E.R. </a:t>
            </a:r>
            <a:endParaRPr lang="en-GB" sz="4000" dirty="0" smtClean="0"/>
          </a:p>
          <a:p>
            <a:r>
              <a:rPr lang="en-GB" sz="4000" dirty="0" smtClean="0"/>
              <a:t>Record the </a:t>
            </a:r>
            <a:r>
              <a:rPr lang="en-GB" sz="4000" b="1" dirty="0" smtClean="0"/>
              <a:t>technical</a:t>
            </a:r>
            <a:r>
              <a:rPr lang="en-GB" sz="4000" dirty="0" smtClean="0"/>
              <a:t>, </a:t>
            </a:r>
            <a:r>
              <a:rPr lang="en-GB" sz="4000" b="1" dirty="0" smtClean="0"/>
              <a:t>written</a:t>
            </a:r>
            <a:r>
              <a:rPr lang="en-GB" sz="4000" dirty="0" smtClean="0"/>
              <a:t> and </a:t>
            </a:r>
            <a:r>
              <a:rPr lang="en-GB" sz="4000" b="1" dirty="0" smtClean="0"/>
              <a:t>symbolic</a:t>
            </a:r>
            <a:r>
              <a:rPr lang="en-GB" sz="4000" dirty="0" smtClean="0"/>
              <a:t> codes used.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196</TotalTime>
  <Words>332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Televison</vt:lpstr>
      <vt:lpstr>Lesson Objective</vt:lpstr>
      <vt:lpstr>Starter</vt:lpstr>
      <vt:lpstr>Starter</vt:lpstr>
      <vt:lpstr>Television Drama</vt:lpstr>
      <vt:lpstr>TASK</vt:lpstr>
      <vt:lpstr>Task</vt:lpstr>
      <vt:lpstr>PowerPoint Presentation</vt:lpstr>
      <vt:lpstr>Task</vt:lpstr>
      <vt:lpstr>PowerPoint Presentation</vt:lpstr>
      <vt:lpstr>Task</vt:lpstr>
      <vt:lpstr>PowerPoint Presentation</vt:lpstr>
      <vt:lpstr>Task</vt:lpstr>
      <vt:lpstr>PowerPoint Presentation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Televison</dc:title>
  <dc:creator>krista carson</dc:creator>
  <cp:lastModifiedBy>Krista Carson</cp:lastModifiedBy>
  <cp:revision>42</cp:revision>
  <dcterms:created xsi:type="dcterms:W3CDTF">2010-11-09T09:07:19Z</dcterms:created>
  <dcterms:modified xsi:type="dcterms:W3CDTF">2011-11-14T14:41:47Z</dcterms:modified>
</cp:coreProperties>
</file>