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35ED945-43AE-4242-A5E2-46D82E2F9532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921231A-B220-4CDE-AA02-04F84F85B3F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D945-43AE-4242-A5E2-46D82E2F9532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31A-B220-4CDE-AA02-04F84F85B3F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D945-43AE-4242-A5E2-46D82E2F9532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31A-B220-4CDE-AA02-04F84F85B3F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D945-43AE-4242-A5E2-46D82E2F9532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31A-B220-4CDE-AA02-04F84F85B3F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D945-43AE-4242-A5E2-46D82E2F9532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31A-B220-4CDE-AA02-04F84F85B3F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D945-43AE-4242-A5E2-46D82E2F9532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31A-B220-4CDE-AA02-04F84F85B3F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D945-43AE-4242-A5E2-46D82E2F9532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31A-B220-4CDE-AA02-04F84F85B3F0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D945-43AE-4242-A5E2-46D82E2F9532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31A-B220-4CDE-AA02-04F84F85B3F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D945-43AE-4242-A5E2-46D82E2F9532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31A-B220-4CDE-AA02-04F84F85B3F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D945-43AE-4242-A5E2-46D82E2F9532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31A-B220-4CDE-AA02-04F84F85B3F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D945-43AE-4242-A5E2-46D82E2F9532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1231A-B220-4CDE-AA02-04F84F85B3F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35ED945-43AE-4242-A5E2-46D82E2F9532}" type="datetimeFigureOut">
              <a:rPr lang="en-GB" smtClean="0"/>
              <a:t>14/11/2011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921231A-B220-4CDE-AA02-04F84F85B3F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Television L7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67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41440" cy="1442674"/>
          </a:xfrm>
        </p:spPr>
        <p:txBody>
          <a:bodyPr/>
          <a:lstStyle/>
          <a:p>
            <a:r>
              <a:rPr lang="en-GB" dirty="0" smtClean="0"/>
              <a:t>Lesson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467600" cy="3951337"/>
          </a:xfrm>
        </p:spPr>
        <p:txBody>
          <a:bodyPr>
            <a:noAutofit/>
          </a:bodyPr>
          <a:lstStyle/>
          <a:p>
            <a:r>
              <a:rPr lang="en-GB" sz="6000" dirty="0" smtClean="0"/>
              <a:t>At the end of this lesson we will have learnt about the various character roles in television.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02251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041440" cy="1442674"/>
          </a:xfrm>
        </p:spPr>
        <p:txBody>
          <a:bodyPr/>
          <a:lstStyle/>
          <a:p>
            <a:r>
              <a:rPr lang="en-GB" dirty="0" smtClean="0"/>
              <a:t>Starter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836712"/>
            <a:ext cx="7467600" cy="4968552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Television programs have central characters in order to give audiences someone they can ‘get to know’, which will ensure they return for repeat viewing.</a:t>
            </a:r>
          </a:p>
          <a:p>
            <a:r>
              <a:rPr lang="en-GB" sz="2800" dirty="0" smtClean="0"/>
              <a:t>There are various roles characters can play, including </a:t>
            </a:r>
          </a:p>
          <a:p>
            <a:r>
              <a:rPr lang="en-GB" sz="2800" b="1" dirty="0" smtClean="0"/>
              <a:t>Heroes</a:t>
            </a:r>
          </a:p>
          <a:p>
            <a:r>
              <a:rPr lang="en-GB" sz="2800" b="1" dirty="0" smtClean="0"/>
              <a:t>Villains</a:t>
            </a:r>
          </a:p>
          <a:p>
            <a:r>
              <a:rPr lang="en-GB" sz="2800" b="1" dirty="0" smtClean="0"/>
              <a:t>Donors</a:t>
            </a:r>
          </a:p>
          <a:p>
            <a:r>
              <a:rPr lang="en-GB" sz="2800" b="1" dirty="0" smtClean="0"/>
              <a:t>Dispatchers</a:t>
            </a:r>
          </a:p>
          <a:p>
            <a:r>
              <a:rPr lang="en-GB" sz="2800" b="1" dirty="0" smtClean="0"/>
              <a:t>Princess/Prize</a:t>
            </a:r>
            <a:endParaRPr lang="en-GB" sz="2800" b="1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067944" y="3300295"/>
            <a:ext cx="4752528" cy="223224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Think of your favourite television program. Who fills each of these roles in that program?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15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1442674"/>
          </a:xfrm>
        </p:spPr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4616"/>
            <a:ext cx="7467600" cy="3951337"/>
          </a:xfrm>
        </p:spPr>
        <p:txBody>
          <a:bodyPr/>
          <a:lstStyle/>
          <a:p>
            <a:r>
              <a:rPr lang="en-GB" dirty="0" smtClean="0"/>
              <a:t>What sort of </a:t>
            </a:r>
            <a:r>
              <a:rPr lang="en-GB" b="1" dirty="0" smtClean="0"/>
              <a:t> facts </a:t>
            </a:r>
            <a:r>
              <a:rPr lang="en-GB" dirty="0" smtClean="0"/>
              <a:t>can we create about each of these characters? What role do they </a:t>
            </a:r>
            <a:r>
              <a:rPr lang="en-GB" dirty="0" err="1" smtClean="0"/>
              <a:t>fulfill</a:t>
            </a:r>
            <a:r>
              <a:rPr lang="en-GB" dirty="0" smtClean="0"/>
              <a:t> on </a:t>
            </a:r>
            <a:r>
              <a:rPr lang="en-GB" dirty="0" err="1" smtClean="0"/>
              <a:t>EastEnders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026" name="Picture 2" descr="http://www.tvthrong.co.uk/files/u1465/jan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9814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vscoop.tv/dotcot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600400" cy="417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9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tvscoop.tv/dotcot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3600400" cy="417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413768"/>
            <a:ext cx="7467600" cy="3951337"/>
          </a:xfrm>
        </p:spPr>
        <p:txBody>
          <a:bodyPr/>
          <a:lstStyle/>
          <a:p>
            <a:r>
              <a:rPr lang="en-GB" b="1" dirty="0" smtClean="0"/>
              <a:t>Things to consider when analysing character:</a:t>
            </a:r>
          </a:p>
          <a:p>
            <a:r>
              <a:rPr lang="en-GB" dirty="0" smtClean="0"/>
              <a:t>The character’s </a:t>
            </a:r>
            <a:r>
              <a:rPr lang="en-GB" b="1" dirty="0" smtClean="0"/>
              <a:t>role</a:t>
            </a:r>
            <a:r>
              <a:rPr lang="en-GB" dirty="0" smtClean="0"/>
              <a:t> in the program</a:t>
            </a:r>
          </a:p>
          <a:p>
            <a:r>
              <a:rPr lang="en-GB" dirty="0" smtClean="0"/>
              <a:t>Their </a:t>
            </a:r>
            <a:r>
              <a:rPr lang="en-GB" b="1" dirty="0" smtClean="0"/>
              <a:t>relationship</a:t>
            </a:r>
            <a:r>
              <a:rPr lang="en-GB" dirty="0" smtClean="0"/>
              <a:t> with other characters</a:t>
            </a:r>
          </a:p>
          <a:p>
            <a:r>
              <a:rPr lang="en-GB" dirty="0" smtClean="0"/>
              <a:t>The ways that the actor brings the character to life:</a:t>
            </a:r>
          </a:p>
          <a:p>
            <a:pPr lvl="1"/>
            <a:r>
              <a:rPr lang="en-GB" dirty="0" smtClean="0"/>
              <a:t>Use of </a:t>
            </a:r>
            <a:r>
              <a:rPr lang="en-GB" b="1" dirty="0" smtClean="0"/>
              <a:t>voice or accent</a:t>
            </a:r>
          </a:p>
          <a:p>
            <a:pPr lvl="1"/>
            <a:r>
              <a:rPr lang="en-GB" b="1" dirty="0" smtClean="0"/>
              <a:t>Movement and gesture</a:t>
            </a:r>
          </a:p>
          <a:p>
            <a:pPr lvl="1"/>
            <a:r>
              <a:rPr lang="en-GB" dirty="0" smtClean="0"/>
              <a:t>Emotional power to </a:t>
            </a:r>
            <a:r>
              <a:rPr lang="en-GB" b="1" dirty="0" smtClean="0"/>
              <a:t>engage</a:t>
            </a:r>
            <a:r>
              <a:rPr lang="en-GB" dirty="0" smtClean="0"/>
              <a:t> the audience.</a:t>
            </a:r>
          </a:p>
          <a:p>
            <a:pPr lvl="1"/>
            <a:endParaRPr lang="en-GB" dirty="0"/>
          </a:p>
        </p:txBody>
      </p:sp>
      <p:pic>
        <p:nvPicPr>
          <p:cNvPr id="1026" name="Picture 2" descr="http://www.tvthrong.co.uk/files/u1465/jan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2488"/>
            <a:ext cx="39814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3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041440" cy="1442674"/>
          </a:xfrm>
        </p:spPr>
        <p:txBody>
          <a:bodyPr/>
          <a:lstStyle/>
          <a:p>
            <a:r>
              <a:rPr lang="en-GB" dirty="0" smtClean="0"/>
              <a:t>Characters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36712"/>
            <a:ext cx="7467600" cy="3951337"/>
          </a:xfrm>
        </p:spPr>
        <p:txBody>
          <a:bodyPr>
            <a:normAutofit/>
          </a:bodyPr>
          <a:lstStyle/>
          <a:p>
            <a:r>
              <a:rPr lang="en-GB" dirty="0" smtClean="0"/>
              <a:t>In drama there are usually two types of characters:</a:t>
            </a:r>
          </a:p>
          <a:p>
            <a:pPr lvl="1"/>
            <a:r>
              <a:rPr lang="en-GB" sz="2400" b="1" dirty="0" smtClean="0"/>
              <a:t>Less important</a:t>
            </a:r>
            <a:r>
              <a:rPr lang="en-GB" sz="2400" dirty="0" smtClean="0"/>
              <a:t> characters who are there for ‘padding’. Often very stereotypical.</a:t>
            </a:r>
          </a:p>
          <a:p>
            <a:pPr lvl="1"/>
            <a:r>
              <a:rPr lang="en-GB" sz="2400" b="1" dirty="0" smtClean="0"/>
              <a:t>Central protagonists</a:t>
            </a:r>
            <a:r>
              <a:rPr lang="en-GB" sz="2400" dirty="0" smtClean="0"/>
              <a:t>, around whom the main narrative(s) centre.</a:t>
            </a:r>
            <a:endParaRPr lang="en-GB" sz="2400" dirty="0"/>
          </a:p>
        </p:txBody>
      </p:sp>
      <p:pic>
        <p:nvPicPr>
          <p:cNvPr id="2050" name="Picture 2" descr="http://img.listal.com/image/1190320/500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3810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MCx_xZ--r2l-PM:http://miljink.tripod.com/bart_and_mil.gif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40592"/>
            <a:ext cx="2520280" cy="309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tvfanatic.com/images/gallery/jd-and-the-todd_168x1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637">
            <a:off x="3085746" y="3324313"/>
            <a:ext cx="2239354" cy="246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6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775"/>
            <a:ext cx="8041440" cy="1442674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392488" cy="496855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Let’s watch the pilot episode of LOST.</a:t>
            </a:r>
          </a:p>
          <a:p>
            <a:r>
              <a:rPr lang="en-GB" sz="3600" dirty="0" smtClean="0"/>
              <a:t>While watching, try to </a:t>
            </a:r>
            <a:r>
              <a:rPr lang="en-GB" sz="3600" b="1" dirty="0" smtClean="0"/>
              <a:t>work out who </a:t>
            </a:r>
            <a:r>
              <a:rPr lang="en-GB" sz="3600" dirty="0" smtClean="0"/>
              <a:t>the less important and central protagonist characters are. </a:t>
            </a:r>
            <a:endParaRPr lang="en-GB" sz="3600" dirty="0"/>
          </a:p>
        </p:txBody>
      </p:sp>
      <p:pic>
        <p:nvPicPr>
          <p:cNvPr id="4098" name="Picture 2" descr="http://latimesblogs.latimes.com/photos/uncategorized/2009/01/19/lost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1440" cy="1442674"/>
          </a:xfrm>
        </p:spPr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556792"/>
            <a:ext cx="4443264" cy="3951337"/>
          </a:xfrm>
        </p:spPr>
        <p:txBody>
          <a:bodyPr>
            <a:normAutofit fontScale="92500"/>
          </a:bodyPr>
          <a:lstStyle/>
          <a:p>
            <a:r>
              <a:rPr lang="en-GB" sz="4400" dirty="0" smtClean="0"/>
              <a:t>What information did you use to determine who the important </a:t>
            </a:r>
            <a:r>
              <a:rPr lang="en-GB" sz="4400" dirty="0" err="1" smtClean="0"/>
              <a:t>vs</a:t>
            </a:r>
            <a:r>
              <a:rPr lang="en-GB" sz="4400" dirty="0" smtClean="0"/>
              <a:t> less important characters were?</a:t>
            </a:r>
            <a:endParaRPr lang="en-GB" sz="4400" dirty="0"/>
          </a:p>
        </p:txBody>
      </p:sp>
      <p:pic>
        <p:nvPicPr>
          <p:cNvPr id="5122" name="Picture 2" descr="http://www.gq.com/blogs/the-q/lost-c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0" y="206084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10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21</TotalTime>
  <Words>226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Sketchbook</vt:lpstr>
      <vt:lpstr>Television L7</vt:lpstr>
      <vt:lpstr>Lesson Objective</vt:lpstr>
      <vt:lpstr>Starter </vt:lpstr>
      <vt:lpstr>Starter</vt:lpstr>
      <vt:lpstr>PowerPoint Presentation</vt:lpstr>
      <vt:lpstr>Characters</vt:lpstr>
      <vt:lpstr>Task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Television L7</dc:title>
  <dc:creator>krista carson</dc:creator>
  <cp:lastModifiedBy>Krista Carson</cp:lastModifiedBy>
  <cp:revision>10</cp:revision>
  <dcterms:created xsi:type="dcterms:W3CDTF">2010-11-12T12:53:10Z</dcterms:created>
  <dcterms:modified xsi:type="dcterms:W3CDTF">2011-11-14T14:45:28Z</dcterms:modified>
</cp:coreProperties>
</file>