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1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6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8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61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7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73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9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0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5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12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9E26-FA3C-4479-B25E-2B333843A263}" type="datetimeFigureOut">
              <a:rPr lang="en-GB" smtClean="0"/>
              <a:t>30/03/2011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12B0-A2C5-4CAC-AF9A-CE25AED7A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92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Media Studies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Film Trailers: Writing Scripts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38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At the end of this lesson we will have looked at how scripts are produced and used, and have created our own script using a visual prompt.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86033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Final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Because you will  be producing a film trailer, your script should include </a:t>
            </a:r>
            <a:r>
              <a:rPr lang="en-GB" b="1" dirty="0" smtClean="0"/>
              <a:t>a series of small scripted scenes</a:t>
            </a:r>
            <a:r>
              <a:rPr lang="en-GB" dirty="0" smtClean="0"/>
              <a:t>, which are to be used to try and ‘sell’ the film, without giving too much of the plot away.</a:t>
            </a:r>
          </a:p>
          <a:p>
            <a:r>
              <a:rPr lang="en-GB" dirty="0" smtClean="0"/>
              <a:t>You will need to produce a script that goes through </a:t>
            </a:r>
            <a:r>
              <a:rPr lang="en-GB" b="1" dirty="0" smtClean="0"/>
              <a:t>each of the small scenes </a:t>
            </a:r>
            <a:r>
              <a:rPr lang="en-GB" dirty="0" smtClean="0"/>
              <a:t>you hope to include in your trailer. </a:t>
            </a:r>
          </a:p>
          <a:p>
            <a:r>
              <a:rPr lang="en-GB" b="1" dirty="0" smtClean="0"/>
              <a:t>No filming of scenes will be allowed until an adequate script has been approved.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7814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379906"/>
              </p:ext>
            </p:extLst>
          </p:nvPr>
        </p:nvGraphicFramePr>
        <p:xfrm>
          <a:off x="179512" y="476672"/>
          <a:ext cx="8640960" cy="625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592288"/>
                <a:gridCol w="3240360"/>
                <a:gridCol w="1368152"/>
              </a:tblGrid>
              <a:tr h="40471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Script/Dialogue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Instruction/Direction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Timing</a:t>
                      </a:r>
                      <a:endParaRPr lang="en-GB" dirty="0"/>
                    </a:p>
                  </a:txBody>
                  <a:tcPr/>
                </a:tc>
              </a:tr>
              <a:tr h="5787973">
                <a:tc>
                  <a:txBody>
                    <a:bodyPr/>
                    <a:lstStyle/>
                    <a:p>
                      <a:r>
                        <a:rPr lang="en-GB" dirty="0" smtClean="0"/>
                        <a:t>Narrator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Gabriel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Crowd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Long ago, in a galaxy</a:t>
                      </a:r>
                      <a:r>
                        <a:rPr lang="en-GB" baseline="0" dirty="0" smtClean="0"/>
                        <a:t> far, far away, lived a race of peaceful, God fearing people…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…but one person was </a:t>
                      </a:r>
                      <a:r>
                        <a:rPr lang="en-GB" baseline="0" dirty="0" smtClean="0"/>
                        <a:t>bent </a:t>
                      </a:r>
                      <a:r>
                        <a:rPr lang="en-GB" baseline="0" dirty="0" smtClean="0"/>
                        <a:t>on ending this peace. One person wanted the people of this planet to suffer…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They</a:t>
                      </a:r>
                      <a:r>
                        <a:rPr lang="en-GB" baseline="0" dirty="0" smtClean="0"/>
                        <a:t> think they can survive forever in peace? I’ll show them…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Screams of terror.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Intense, dramatic music plays softly</a:t>
                      </a:r>
                      <a:r>
                        <a:rPr lang="en-GB" baseline="0" dirty="0" smtClean="0"/>
                        <a:t> in the background. An image of a small planet, floating in space, is central.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Shot cuts to close up of evil-looking eyes. They dart back and forth, sinisterly. Music becomes slightly louder and more intense.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Music becomes loud, a drum beats, and then silence. </a:t>
                      </a:r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Scene cuts to a wide shot of an explosion in the middle of a crowded public area. You can hear the explosions very loudly, see people running and</a:t>
                      </a:r>
                      <a:r>
                        <a:rPr lang="en-GB" baseline="0" dirty="0" smtClean="0"/>
                        <a:t>….(CONT)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</a:t>
                      </a:r>
                      <a:r>
                        <a:rPr lang="en-GB" baseline="0" dirty="0" smtClean="0"/>
                        <a:t> – 0.04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0.04 – 0.08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0.08 – </a:t>
                      </a:r>
                      <a:r>
                        <a:rPr lang="en-GB" baseline="0" dirty="0" smtClean="0"/>
                        <a:t>0.10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0.10 – 0.15</a:t>
                      </a:r>
                    </a:p>
                    <a:p>
                      <a:endParaRPr lang="en-GB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60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To practice our script writing skills, you will be given a storyline which you will need to turn into a production script for radio.</a:t>
            </a:r>
          </a:p>
          <a:p>
            <a:r>
              <a:rPr lang="en-GB" sz="4400" dirty="0" smtClean="0"/>
              <a:t>Please see the hand-out provided to you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528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328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Media Studies</vt:lpstr>
      <vt:lpstr>Lesson Objective</vt:lpstr>
      <vt:lpstr>Your Final Project</vt:lpstr>
      <vt:lpstr>PowerPoint Presentation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Studies</dc:title>
  <dc:creator>krista carson</dc:creator>
  <cp:lastModifiedBy>krista carson</cp:lastModifiedBy>
  <cp:revision>8</cp:revision>
  <dcterms:created xsi:type="dcterms:W3CDTF">2011-03-29T11:06:45Z</dcterms:created>
  <dcterms:modified xsi:type="dcterms:W3CDTF">2011-03-30T08:27:24Z</dcterms:modified>
</cp:coreProperties>
</file>