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56" r:id="rId3"/>
    <p:sldId id="257" r:id="rId4"/>
    <p:sldId id="264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5" autoAdjust="0"/>
    <p:restoredTop sz="94660"/>
  </p:normalViewPr>
  <p:slideViewPr>
    <p:cSldViewPr>
      <p:cViewPr>
        <p:scale>
          <a:sx n="70" d="100"/>
          <a:sy n="70" d="100"/>
        </p:scale>
        <p:origin x="-170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FE2D32-6ADF-448A-A6BF-5F509A912FC5}" type="datetimeFigureOut">
              <a:rPr lang="en-GB" smtClean="0"/>
              <a:pPr/>
              <a:t>10/05/2011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7E3F20-6F05-4D24-8226-5C911AAC3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ZFXqyn4R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Studies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3: Script 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3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At the end of this lesson we will have read and understood scripts, and tried writing our own.</a:t>
            </a:r>
          </a:p>
        </p:txBody>
      </p:sp>
    </p:spTree>
    <p:extLst>
      <p:ext uri="{BB962C8B-B14F-4D97-AF65-F5344CB8AC3E}">
        <p14:creationId xmlns:p14="http://schemas.microsoft.com/office/powerpoint/2010/main" val="377931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Write down 5 differences between </a:t>
            </a:r>
            <a:r>
              <a:rPr lang="en-GB" sz="6000" dirty="0" smtClean="0">
                <a:solidFill>
                  <a:srgbClr val="00B050"/>
                </a:solidFill>
              </a:rPr>
              <a:t>script writing </a:t>
            </a:r>
            <a:r>
              <a:rPr lang="en-GB" sz="6000" dirty="0" smtClean="0"/>
              <a:t>and </a:t>
            </a:r>
            <a:r>
              <a:rPr lang="en-GB" sz="6000" dirty="0" smtClean="0">
                <a:solidFill>
                  <a:srgbClr val="FF0000"/>
                </a:solidFill>
              </a:rPr>
              <a:t>speech</a:t>
            </a:r>
            <a:r>
              <a:rPr lang="en-GB" sz="6000" dirty="0" smtClean="0"/>
              <a:t>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8574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dirty="0" smtClean="0"/>
              <a:t>Watch the following clip from </a:t>
            </a:r>
            <a:r>
              <a:rPr lang="en-GB" sz="4400" dirty="0" smtClean="0">
                <a:hlinkClick r:id="rId2"/>
              </a:rPr>
              <a:t>Pirates of the Caribbean: Curse of the Black Pearl</a:t>
            </a:r>
            <a:r>
              <a:rPr lang="en-GB" sz="4400" dirty="0" smtClean="0"/>
              <a:t>.</a:t>
            </a:r>
          </a:p>
          <a:p>
            <a:r>
              <a:rPr lang="en-GB" sz="4400" dirty="0" smtClean="0"/>
              <a:t>Write a script for the scene, quoting the speech as best you can. </a:t>
            </a:r>
            <a:r>
              <a:rPr lang="en-GB" sz="4400" i="1" dirty="0" smtClean="0"/>
              <a:t>(Characters = </a:t>
            </a:r>
            <a:r>
              <a:rPr lang="en-GB" sz="4400" i="1" dirty="0" smtClean="0">
                <a:solidFill>
                  <a:srgbClr val="00B050"/>
                </a:solidFill>
              </a:rPr>
              <a:t>Elizabeth</a:t>
            </a:r>
            <a:r>
              <a:rPr lang="en-GB" sz="4400" i="1" dirty="0" smtClean="0"/>
              <a:t>, </a:t>
            </a:r>
            <a:r>
              <a:rPr lang="en-GB" sz="4400" i="1" dirty="0" smtClean="0">
                <a:solidFill>
                  <a:schemeClr val="accent6">
                    <a:lumMod val="75000"/>
                  </a:schemeClr>
                </a:solidFill>
              </a:rPr>
              <a:t>Mr Gibbs</a:t>
            </a:r>
            <a:r>
              <a:rPr lang="en-GB" sz="4400" i="1" dirty="0" smtClean="0"/>
              <a:t>, </a:t>
            </a:r>
            <a:r>
              <a:rPr lang="en-GB" sz="4400" i="1" dirty="0" err="1" smtClean="0">
                <a:solidFill>
                  <a:srgbClr val="002060"/>
                </a:solidFill>
              </a:rPr>
              <a:t>Norrington</a:t>
            </a:r>
            <a:r>
              <a:rPr lang="en-GB" sz="4400" i="1" dirty="0" smtClean="0"/>
              <a:t>)</a:t>
            </a:r>
            <a:endParaRPr lang="en-GB" sz="4400" i="1" dirty="0"/>
          </a:p>
        </p:txBody>
      </p:sp>
    </p:spTree>
    <p:extLst>
      <p:ext uri="{BB962C8B-B14F-4D97-AF65-F5344CB8AC3E}">
        <p14:creationId xmlns:p14="http://schemas.microsoft.com/office/powerpoint/2010/main" val="24322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579358"/>
            <a:ext cx="9144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Young Elizabeth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[standing at the bow of a ship and singing softly]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We pillage, we plunder, we rifle and loot. Drink up me '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earties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ho! We kidnap and ravage and don't give a hoot. Drink up me '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earties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ho!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ho,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ho a pirate's life for me. We extort, we pilfer, we filch and sack. Drink up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[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Gibbs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puts his hand on her shoulder which surprises her</a:t>
            </a:r>
            <a:r>
              <a:rPr lang="en-US" i="1" dirty="0" smtClean="0">
                <a:latin typeface="Verdana" pitchFamily="34" charset="0"/>
                <a:cs typeface="Arial" pitchFamily="34" charset="0"/>
              </a:rPr>
              <a:t>. She gasps.]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Gibbs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Quiet, missy! Cursed pirates sail these waters. You don’t want to bring them down on us, now, do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Norrington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Mr.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Gibbs, that will do!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Gibbs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She was singing about pirates. Bad luck to be singing about pirates with us mired in this unnatural fog. Mark my words.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Norrington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Consider them marked. On your way.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Gibbs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Aye, Lieutenant. It’s bad luck to have a woman on board, too? even a miniature one.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Young Elizabeth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I think it’d be rather exciting to meet a pirate.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Norrington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Think again, Miss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Swann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. Vile and dissolute creatures, the lot of them. I intend to see to it that any man who sails under a pirate flag or wears a pirate brand gets what he deserves…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You are to create a script for a scene using the following prompt to guide you:</a:t>
            </a:r>
            <a:br>
              <a:rPr lang="en-GB" dirty="0" smtClean="0"/>
            </a:br>
            <a:endParaRPr lang="en-GB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b="1" i="1" dirty="0" smtClean="0">
                <a:solidFill>
                  <a:srgbClr val="7030A0"/>
                </a:solidFill>
              </a:rPr>
              <a:t>It’s late at night. Two boys are walking home from a party. One is being very loud and disruptive, and the other keeps trying to get him to quiet down. They notice something following them.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Script a short scene, in which they discover what is following them.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0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8000" dirty="0" smtClean="0"/>
              <a:t>What makes an effective script?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437</TotalTime>
  <Words>353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Media Studies</vt:lpstr>
      <vt:lpstr>Lesson Objectives</vt:lpstr>
      <vt:lpstr>Starter Activity</vt:lpstr>
      <vt:lpstr>Script Writing</vt:lpstr>
      <vt:lpstr>PowerPoint Presentation</vt:lpstr>
      <vt:lpstr>TASK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3rd January Script Writing</dc:title>
  <dc:creator>katie</dc:creator>
  <cp:lastModifiedBy>krista carson</cp:lastModifiedBy>
  <cp:revision>23</cp:revision>
  <dcterms:created xsi:type="dcterms:W3CDTF">2010-12-29T12:35:17Z</dcterms:created>
  <dcterms:modified xsi:type="dcterms:W3CDTF">2011-05-10T10:34:32Z</dcterms:modified>
</cp:coreProperties>
</file>