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33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1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0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8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7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6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75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1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3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559DA-C29D-4351-96D5-9E4ABE4D5532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5D80-04AB-446C-92D2-FE54199C4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27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Studies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Pre-production, Production </a:t>
            </a:r>
            <a:r>
              <a:rPr lang="en-GB" smtClean="0"/>
              <a:t>and Post-production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69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At the end of this lesson, we will have formed our final groups, and started the pre-production work (researching and planning) for our film trailer.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75684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create a 120 second trailer for a feature film aimed at a specific audience.</a:t>
            </a:r>
          </a:p>
          <a:p>
            <a:r>
              <a:rPr lang="en-GB" dirty="0" smtClean="0"/>
              <a:t>You can work in groups of 2-4.</a:t>
            </a:r>
          </a:p>
        </p:txBody>
      </p:sp>
    </p:spTree>
    <p:extLst>
      <p:ext uri="{BB962C8B-B14F-4D97-AF65-F5344CB8AC3E}">
        <p14:creationId xmlns:p14="http://schemas.microsoft.com/office/powerpoint/2010/main" val="227411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n-GB" dirty="0" smtClean="0"/>
              <a:t>To start…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Choose a genre and come up with a general concept for your original film trailer.</a:t>
            </a:r>
          </a:p>
          <a:p>
            <a:r>
              <a:rPr lang="en-GB" dirty="0" smtClean="0"/>
              <a:t>Research </a:t>
            </a:r>
            <a:r>
              <a:rPr lang="en-GB" b="1" dirty="0" smtClean="0"/>
              <a:t>existing film trailers </a:t>
            </a:r>
            <a:r>
              <a:rPr lang="en-GB" dirty="0" smtClean="0"/>
              <a:t>from that genre. </a:t>
            </a:r>
            <a:r>
              <a:rPr lang="en-GB" i="1" dirty="0" smtClean="0"/>
              <a:t>TAKE NOTES! Do screen shots, image shots, etc.</a:t>
            </a:r>
          </a:p>
          <a:p>
            <a:r>
              <a:rPr lang="en-GB" dirty="0" smtClean="0"/>
              <a:t>Research </a:t>
            </a:r>
            <a:r>
              <a:rPr lang="en-GB" b="1" dirty="0" smtClean="0"/>
              <a:t>target audience</a:t>
            </a:r>
            <a:r>
              <a:rPr lang="en-GB" dirty="0" smtClean="0"/>
              <a:t> for your genre – what needs should you fulfil to ensure your audience is successfully targeted?</a:t>
            </a:r>
          </a:p>
          <a:p>
            <a:r>
              <a:rPr lang="en-GB" dirty="0" smtClean="0"/>
              <a:t>Create a </a:t>
            </a:r>
            <a:r>
              <a:rPr lang="en-GB" b="1" dirty="0" smtClean="0"/>
              <a:t>questionnaire </a:t>
            </a:r>
            <a:r>
              <a:rPr lang="en-GB" dirty="0" smtClean="0"/>
              <a:t>to determine target audience needs.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5876" y="5059050"/>
            <a:ext cx="77922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 Evidence and planning</a:t>
            </a:r>
            <a:b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MUST be kept!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825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Finished Researching?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GB" dirty="0" smtClean="0"/>
              <a:t>Your next step is to </a:t>
            </a:r>
            <a:r>
              <a:rPr lang="en-GB" b="1" dirty="0" smtClean="0"/>
              <a:t>compile</a:t>
            </a:r>
            <a:r>
              <a:rPr lang="en-GB" dirty="0" smtClean="0"/>
              <a:t> all of your research, including the results of your questionnaire, and come up with</a:t>
            </a:r>
            <a:r>
              <a:rPr lang="en-GB" b="1" dirty="0" smtClean="0"/>
              <a:t> a written brief</a:t>
            </a:r>
            <a:r>
              <a:rPr lang="en-GB" dirty="0" smtClean="0"/>
              <a:t> – </a:t>
            </a:r>
            <a:r>
              <a:rPr lang="en-GB" b="1" i="1" dirty="0" smtClean="0">
                <a:solidFill>
                  <a:srgbClr val="00B0F0"/>
                </a:solidFill>
              </a:rPr>
              <a:t>what have you learnt about the needs of your target audience, and the conventions employed in film trailers for your chosen genre?</a:t>
            </a:r>
          </a:p>
          <a:p>
            <a:r>
              <a:rPr lang="en-GB" dirty="0" smtClean="0"/>
              <a:t>How do you plan to </a:t>
            </a:r>
            <a:r>
              <a:rPr lang="en-GB" b="1" dirty="0" smtClean="0"/>
              <a:t>incorporate </a:t>
            </a:r>
            <a:r>
              <a:rPr lang="en-GB" dirty="0" smtClean="0"/>
              <a:t>what you’ve learnt?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68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Pre-production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you can start to plan out your trailer.</a:t>
            </a:r>
          </a:p>
          <a:p>
            <a:r>
              <a:rPr lang="en-GB" dirty="0" smtClean="0"/>
              <a:t>You should create a </a:t>
            </a:r>
            <a:r>
              <a:rPr lang="en-GB" b="1" dirty="0" smtClean="0"/>
              <a:t>script (mandatory)</a:t>
            </a:r>
            <a:r>
              <a:rPr lang="en-GB" dirty="0" smtClean="0"/>
              <a:t>.</a:t>
            </a:r>
          </a:p>
          <a:p>
            <a:r>
              <a:rPr lang="en-GB" dirty="0" smtClean="0"/>
              <a:t>You may choose to create a </a:t>
            </a:r>
            <a:r>
              <a:rPr lang="en-GB" b="1" dirty="0" smtClean="0"/>
              <a:t>simple storyboard </a:t>
            </a:r>
            <a:r>
              <a:rPr lang="en-GB" dirty="0" smtClean="0"/>
              <a:t>(optional).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This should form the basis of your trailer. </a:t>
            </a:r>
            <a:r>
              <a:rPr lang="en-GB" b="1" dirty="0" smtClean="0">
                <a:solidFill>
                  <a:srgbClr val="FF0000"/>
                </a:solidFill>
              </a:rPr>
              <a:t>You cannot film without approval from the teacher that sufficient pre-production work has been completed.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43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7200" dirty="0" smtClean="0"/>
              <a:t>Film your trailer. Use the time wisely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85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Edit your video, using the Macs. Remember to consider the typical use of 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</a:rPr>
              <a:t>Cuts and transitions between shots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</a:rPr>
              <a:t>Music 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</a:rPr>
              <a:t>Dialogue/Narration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</a:rPr>
              <a:t>Written text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within your chosen genre.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1428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Written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You must write a 700-800 word evaluation of the work you completed </a:t>
            </a:r>
            <a:r>
              <a:rPr lang="en-GB" b="1" dirty="0" smtClean="0"/>
              <a:t>individually</a:t>
            </a:r>
            <a:r>
              <a:rPr lang="en-GB" dirty="0" smtClean="0"/>
              <a:t> for your project.</a:t>
            </a:r>
          </a:p>
          <a:p>
            <a:pPr lvl="1"/>
            <a:r>
              <a:rPr lang="en-GB" dirty="0" smtClean="0"/>
              <a:t>Did you meet the targets you set in your pre-production?</a:t>
            </a:r>
          </a:p>
          <a:p>
            <a:pPr lvl="1"/>
            <a:r>
              <a:rPr lang="en-GB" dirty="0" smtClean="0"/>
              <a:t>Does your product use the appropriate codes and conventions?</a:t>
            </a:r>
            <a:endParaRPr lang="en-GB" dirty="0"/>
          </a:p>
          <a:p>
            <a:pPr lvl="1"/>
            <a:r>
              <a:rPr lang="en-GB" dirty="0" smtClean="0"/>
              <a:t>How does your product represent people, places or events?</a:t>
            </a:r>
          </a:p>
          <a:p>
            <a:pPr lvl="1"/>
            <a:r>
              <a:rPr lang="en-GB" dirty="0" smtClean="0"/>
              <a:t>When and where would you show your product?</a:t>
            </a:r>
          </a:p>
          <a:p>
            <a:pPr lvl="1"/>
            <a:r>
              <a:rPr lang="en-GB" dirty="0" smtClean="0"/>
              <a:t>What regulations and controls should be applied to your product. How have you taken these things into consideration?</a:t>
            </a:r>
          </a:p>
          <a:p>
            <a:pPr lvl="1"/>
            <a:r>
              <a:rPr lang="en-GB" dirty="0" smtClean="0"/>
              <a:t>Are there any noticeable strengths and weaknesses in you final product?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18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Media Studies</vt:lpstr>
      <vt:lpstr>Lesson Objective</vt:lpstr>
      <vt:lpstr>Practical Task</vt:lpstr>
      <vt:lpstr>To start…</vt:lpstr>
      <vt:lpstr>Finished Researching?</vt:lpstr>
      <vt:lpstr>Pre-production </vt:lpstr>
      <vt:lpstr>Production</vt:lpstr>
      <vt:lpstr>Post-Production</vt:lpstr>
      <vt:lpstr>Written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Studies</dc:title>
  <dc:creator>krista carson</dc:creator>
  <cp:lastModifiedBy>krista carson</cp:lastModifiedBy>
  <cp:revision>7</cp:revision>
  <dcterms:created xsi:type="dcterms:W3CDTF">2011-04-08T11:07:26Z</dcterms:created>
  <dcterms:modified xsi:type="dcterms:W3CDTF">2011-04-08T11:34:03Z</dcterms:modified>
</cp:coreProperties>
</file>