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60" r:id="rId5"/>
    <p:sldId id="266" r:id="rId6"/>
    <p:sldId id="267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7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6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6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5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1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6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0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4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2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Unit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Writing a Film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6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6000" dirty="0" smtClean="0"/>
              <a:t>You will complete a draft version of your film review using the codes and conventions learnt throughout this unit. 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9892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640" y="260648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05400" y="2564904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Recommend</a:t>
            </a:r>
          </a:p>
          <a:p>
            <a:r>
              <a:rPr lang="en-GB" dirty="0" smtClean="0"/>
              <a:t>Character</a:t>
            </a:r>
          </a:p>
          <a:p>
            <a:r>
              <a:rPr lang="en-GB" dirty="0" smtClean="0"/>
              <a:t>Adaptation</a:t>
            </a:r>
          </a:p>
          <a:p>
            <a:r>
              <a:rPr lang="en-GB" dirty="0" smtClean="0"/>
              <a:t>Scene</a:t>
            </a:r>
          </a:p>
          <a:p>
            <a:r>
              <a:rPr lang="en-GB" dirty="0" smtClean="0"/>
              <a:t>Soundtrack</a:t>
            </a:r>
          </a:p>
          <a:p>
            <a:r>
              <a:rPr lang="en-GB" dirty="0" smtClean="0"/>
              <a:t>Legendary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Copy down these useful words to use in your film review: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Genre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CGI </a:t>
            </a:r>
            <a:r>
              <a:rPr lang="en-GB" dirty="0"/>
              <a:t>(computer generated </a:t>
            </a:r>
            <a:r>
              <a:rPr lang="en-GB" dirty="0" smtClean="0"/>
              <a:t>imagery)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Animation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Mythical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Imaginative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Predictable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Action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7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Your assessment task this half term will be to write a film review of a film. </a:t>
            </a:r>
            <a:endParaRPr lang="en-GB" dirty="0"/>
          </a:p>
          <a:p>
            <a:r>
              <a:rPr lang="en-GB" dirty="0" smtClean="0"/>
              <a:t>You will be graded on:</a:t>
            </a:r>
          </a:p>
          <a:p>
            <a:pPr lvl="1"/>
            <a:r>
              <a:rPr lang="en-GB" dirty="0" smtClean="0"/>
              <a:t>Your ability to use the codes and conventions of a film review</a:t>
            </a:r>
          </a:p>
          <a:p>
            <a:pPr lvl="1"/>
            <a:r>
              <a:rPr lang="en-GB" dirty="0" smtClean="0"/>
              <a:t>Your ability to write in a way to interest the reader</a:t>
            </a:r>
          </a:p>
          <a:p>
            <a:pPr lvl="1"/>
            <a:r>
              <a:rPr lang="en-GB" dirty="0" smtClean="0"/>
              <a:t>Your use of paragraphs</a:t>
            </a:r>
          </a:p>
          <a:p>
            <a:pPr lvl="1"/>
            <a:r>
              <a:rPr lang="en-GB" dirty="0" smtClean="0"/>
              <a:t>Your use of connectives </a:t>
            </a:r>
          </a:p>
          <a:p>
            <a:pPr lvl="1"/>
            <a:r>
              <a:rPr lang="en-GB" dirty="0" smtClean="0"/>
              <a:t>Your use of different sentence types</a:t>
            </a:r>
          </a:p>
          <a:p>
            <a:pPr lvl="1"/>
            <a:r>
              <a:rPr lang="en-GB" dirty="0" smtClean="0"/>
              <a:t>Your punctuation</a:t>
            </a:r>
          </a:p>
          <a:p>
            <a:pPr lvl="1"/>
            <a:r>
              <a:rPr lang="en-GB" dirty="0" smtClean="0"/>
              <a:t>Your spelling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03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Film Title</a:t>
            </a:r>
          </a:p>
          <a:p>
            <a:r>
              <a:rPr lang="en-GB" b="1" dirty="0" smtClean="0"/>
              <a:t>Introduction: </a:t>
            </a:r>
            <a:r>
              <a:rPr lang="en-GB" dirty="0" smtClean="0"/>
              <a:t>What previous knowledge did you have about the genre and the story? What did you expect of the film, before watching it?</a:t>
            </a:r>
          </a:p>
          <a:p>
            <a:r>
              <a:rPr lang="en-GB" b="1" dirty="0" smtClean="0"/>
              <a:t>Plot: </a:t>
            </a:r>
            <a:r>
              <a:rPr lang="en-GB" dirty="0" smtClean="0"/>
              <a:t>What happens in the film? Did the story make sense? Was it easy to follow? Did the film match the poem, or were changes made? Don’t give anything away! </a:t>
            </a:r>
          </a:p>
          <a:p>
            <a:r>
              <a:rPr lang="en-GB" b="1" dirty="0" smtClean="0"/>
              <a:t>Characters: </a:t>
            </a:r>
            <a:r>
              <a:rPr lang="en-GB" dirty="0" smtClean="0"/>
              <a:t>Who were the main characters? Who played them? Did they do a good job?</a:t>
            </a:r>
          </a:p>
          <a:p>
            <a:r>
              <a:rPr lang="en-GB" b="1" dirty="0" smtClean="0"/>
              <a:t>Good bits: </a:t>
            </a:r>
            <a:r>
              <a:rPr lang="en-GB" dirty="0" smtClean="0"/>
              <a:t>What did you enjoy about the film, and why.</a:t>
            </a:r>
          </a:p>
          <a:p>
            <a:r>
              <a:rPr lang="en-GB" b="1" dirty="0" smtClean="0"/>
              <a:t>Bad bits: </a:t>
            </a:r>
            <a:r>
              <a:rPr lang="en-GB" dirty="0" smtClean="0"/>
              <a:t>What didn’t you enjoy, and why.</a:t>
            </a:r>
          </a:p>
          <a:p>
            <a:r>
              <a:rPr lang="en-GB" b="1" dirty="0" smtClean="0"/>
              <a:t>Conclusion, recommendation and rating: </a:t>
            </a:r>
            <a:r>
              <a:rPr lang="en-GB" dirty="0" smtClean="0"/>
              <a:t>Sum up your opinion of the film. Who would enjoy it, and why? What would you rate it (out of five)?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8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Choose and highlight one paragraph from your draft, which you are finding most challenging. </a:t>
            </a:r>
          </a:p>
          <a:p>
            <a:r>
              <a:rPr lang="en-GB" dirty="0" smtClean="0"/>
              <a:t>Swap reviews with a partner. </a:t>
            </a:r>
          </a:p>
          <a:p>
            <a:r>
              <a:rPr lang="en-GB" dirty="0" smtClean="0"/>
              <a:t>Read the highlighted paragraph.</a:t>
            </a:r>
          </a:p>
          <a:p>
            <a:r>
              <a:rPr lang="en-GB" dirty="0" smtClean="0"/>
              <a:t>Give two suggestions for improvement.</a:t>
            </a:r>
          </a:p>
          <a:p>
            <a:r>
              <a:rPr lang="en-GB" dirty="0" smtClean="0"/>
              <a:t>Finalise your draft, using the suggestions.</a:t>
            </a:r>
          </a:p>
          <a:p>
            <a:r>
              <a:rPr lang="en-GB" dirty="0" smtClean="0"/>
              <a:t>You will complete the formal assessment next lesson.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5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318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Media Unit</vt:lpstr>
      <vt:lpstr>Lesson Objective</vt:lpstr>
      <vt:lpstr>Starter</vt:lpstr>
      <vt:lpstr>Final Assessment</vt:lpstr>
      <vt:lpstr>PowerPoint Presentation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Unit</dc:title>
  <dc:creator>krista carson</dc:creator>
  <cp:lastModifiedBy>Joanna Gomm</cp:lastModifiedBy>
  <cp:revision>38</cp:revision>
  <cp:lastPrinted>2011-04-28T09:18:14Z</cp:lastPrinted>
  <dcterms:created xsi:type="dcterms:W3CDTF">2011-03-28T11:33:33Z</dcterms:created>
  <dcterms:modified xsi:type="dcterms:W3CDTF">2012-07-03T14:34:08Z</dcterms:modified>
</cp:coreProperties>
</file>