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2" r:id="rId7"/>
    <p:sldId id="264" r:id="rId8"/>
    <p:sldId id="267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356-B3DE-4160-B4CB-B077E5EB5137}" type="datetimeFigureOut">
              <a:rPr lang="en-GB" smtClean="0"/>
              <a:t>20/03/2013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9D8A-1387-41E4-B4BD-125ED79890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672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356-B3DE-4160-B4CB-B077E5EB5137}" type="datetimeFigureOut">
              <a:rPr lang="en-GB" smtClean="0"/>
              <a:t>20/03/2013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9D8A-1387-41E4-B4BD-125ED79890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69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356-B3DE-4160-B4CB-B077E5EB5137}" type="datetimeFigureOut">
              <a:rPr lang="en-GB" smtClean="0"/>
              <a:t>20/03/2013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9D8A-1387-41E4-B4BD-125ED79890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682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356-B3DE-4160-B4CB-B077E5EB5137}" type="datetimeFigureOut">
              <a:rPr lang="en-GB" smtClean="0"/>
              <a:t>20/03/2013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9D8A-1387-41E4-B4BD-125ED79890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45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356-B3DE-4160-B4CB-B077E5EB5137}" type="datetimeFigureOut">
              <a:rPr lang="en-GB" smtClean="0"/>
              <a:t>20/03/2013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9D8A-1387-41E4-B4BD-125ED79890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709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356-B3DE-4160-B4CB-B077E5EB5137}" type="datetimeFigureOut">
              <a:rPr lang="en-GB" smtClean="0"/>
              <a:t>20/03/2013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9D8A-1387-41E4-B4BD-125ED79890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117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356-B3DE-4160-B4CB-B077E5EB5137}" type="datetimeFigureOut">
              <a:rPr lang="en-GB" smtClean="0"/>
              <a:t>20/03/2013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9D8A-1387-41E4-B4BD-125ED79890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061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356-B3DE-4160-B4CB-B077E5EB5137}" type="datetimeFigureOut">
              <a:rPr lang="en-GB" smtClean="0"/>
              <a:t>20/03/2013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9D8A-1387-41E4-B4BD-125ED79890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18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356-B3DE-4160-B4CB-B077E5EB5137}" type="datetimeFigureOut">
              <a:rPr lang="en-GB" smtClean="0"/>
              <a:t>20/03/2013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9D8A-1387-41E4-B4BD-125ED79890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007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356-B3DE-4160-B4CB-B077E5EB5137}" type="datetimeFigureOut">
              <a:rPr lang="en-GB" smtClean="0"/>
              <a:t>20/03/2013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9D8A-1387-41E4-B4BD-125ED79890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619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356-B3DE-4160-B4CB-B077E5EB5137}" type="datetimeFigureOut">
              <a:rPr lang="en-GB" smtClean="0"/>
              <a:t>20/03/2013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9D8A-1387-41E4-B4BD-125ED79890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047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FB356-B3DE-4160-B4CB-B077E5EB5137}" type="datetimeFigureOut">
              <a:rPr lang="en-GB" smtClean="0"/>
              <a:t>20/03/2013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19D8A-1387-41E4-B4BD-125ED79890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529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Oktapodi%20(2007)%20-%20Oscar%202009%20Animated%20Short%20Film.mp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Media Unit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Writing a Film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063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At the end of this lesson we will know the codes and conventions used to write film reviews. 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198928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GB" sz="4800" dirty="0" smtClean="0"/>
              <a:t>What is a film review?</a:t>
            </a:r>
            <a:br>
              <a:rPr lang="en-GB" sz="4800" dirty="0" smtClean="0"/>
            </a:br>
            <a:r>
              <a:rPr lang="en-GB" sz="4800" dirty="0" smtClean="0"/>
              <a:t/>
            </a:r>
            <a:br>
              <a:rPr lang="en-GB" sz="4800" dirty="0" smtClean="0"/>
            </a:br>
            <a:endParaRPr lang="en-GB" sz="4800" dirty="0" smtClean="0"/>
          </a:p>
          <a:p>
            <a:r>
              <a:rPr lang="en-GB" sz="4800" dirty="0" smtClean="0"/>
              <a:t>What kind of information would you expect to find in a film review?</a:t>
            </a:r>
            <a:endParaRPr lang="en-GB" sz="4800" dirty="0"/>
          </a:p>
        </p:txBody>
      </p:sp>
      <p:pic>
        <p:nvPicPr>
          <p:cNvPr id="1026" name="Picture 2" descr="C:\Users\krista carson\AppData\Local\Microsoft\Windows\Temporary Internet Files\Content.IE5\ZZDOPB3F\MC90043160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5893" y="885326"/>
            <a:ext cx="3340740" cy="3340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896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rista carson\AppData\Local\Microsoft\Windows\Temporary Internet Files\Content.IE5\45Y924S8\MC90022945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623" y="529730"/>
            <a:ext cx="2958284" cy="3115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87008" cy="4525963"/>
          </a:xfrm>
        </p:spPr>
        <p:txBody>
          <a:bodyPr>
            <a:normAutofit fontScale="92500" lnSpcReduction="10000"/>
          </a:bodyPr>
          <a:lstStyle/>
          <a:p>
            <a:r>
              <a:rPr lang="en-GB" sz="4400" b="1" dirty="0"/>
              <a:t>Read </a:t>
            </a:r>
            <a:r>
              <a:rPr lang="en-GB" sz="4400" b="1" dirty="0" smtClean="0"/>
              <a:t>the film review given to you. </a:t>
            </a:r>
            <a:endParaRPr lang="en-GB" sz="4400" dirty="0"/>
          </a:p>
          <a:p>
            <a:endParaRPr lang="en-GB" sz="4400" dirty="0"/>
          </a:p>
          <a:p>
            <a:r>
              <a:rPr lang="en-GB" sz="4400" b="1" dirty="0" smtClean="0"/>
              <a:t>In your workbooks, create a list of features/language used in the review. </a:t>
            </a:r>
            <a:endParaRPr lang="en-GB" sz="4400" dirty="0"/>
          </a:p>
          <a:p>
            <a:endParaRPr lang="en-GB" dirty="0"/>
          </a:p>
        </p:txBody>
      </p:sp>
      <p:pic>
        <p:nvPicPr>
          <p:cNvPr id="2051" name="Picture 3" descr="C:\Users\krista carson\AppData\Local\Microsoft\Windows\Temporary Internet Files\Content.IE5\VOSSBT2S\MC90033887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8301">
            <a:off x="5924991" y="3532591"/>
            <a:ext cx="3108416" cy="2319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719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Film Reviews: Codes and Conventions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 </a:t>
            </a:r>
            <a:r>
              <a:rPr lang="en-GB" b="1" dirty="0" smtClean="0"/>
              <a:t>title</a:t>
            </a:r>
            <a:r>
              <a:rPr lang="en-GB" dirty="0" smtClean="0"/>
              <a:t> of the film</a:t>
            </a:r>
          </a:p>
          <a:p>
            <a:r>
              <a:rPr lang="en-GB" b="1" dirty="0"/>
              <a:t>S</a:t>
            </a:r>
            <a:r>
              <a:rPr lang="en-GB" b="1" dirty="0" smtClean="0"/>
              <a:t>ub-heading</a:t>
            </a:r>
            <a:r>
              <a:rPr lang="en-GB" dirty="0" smtClean="0"/>
              <a:t> that sums up the film</a:t>
            </a:r>
          </a:p>
          <a:p>
            <a:r>
              <a:rPr lang="en-GB" b="1" dirty="0"/>
              <a:t>P</a:t>
            </a:r>
            <a:r>
              <a:rPr lang="en-GB" b="1" dirty="0" smtClean="0"/>
              <a:t>icture </a:t>
            </a:r>
            <a:r>
              <a:rPr lang="en-GB" dirty="0" smtClean="0"/>
              <a:t>from the film</a:t>
            </a:r>
          </a:p>
          <a:p>
            <a:r>
              <a:rPr lang="en-GB" b="1" dirty="0" smtClean="0"/>
              <a:t>Introduction</a:t>
            </a:r>
            <a:r>
              <a:rPr lang="en-GB" dirty="0" smtClean="0"/>
              <a:t>/background</a:t>
            </a:r>
          </a:p>
          <a:p>
            <a:r>
              <a:rPr lang="en-GB" b="1" dirty="0" smtClean="0"/>
              <a:t>Plot summary </a:t>
            </a:r>
            <a:r>
              <a:rPr lang="en-GB" dirty="0" smtClean="0"/>
              <a:t>– don’t give the story away!</a:t>
            </a:r>
          </a:p>
          <a:p>
            <a:r>
              <a:rPr lang="en-GB" dirty="0" smtClean="0"/>
              <a:t>The </a:t>
            </a:r>
            <a:r>
              <a:rPr lang="en-GB" b="1" dirty="0" smtClean="0"/>
              <a:t>characters/actors</a:t>
            </a:r>
          </a:p>
          <a:p>
            <a:r>
              <a:rPr lang="en-GB" b="1" dirty="0" smtClean="0"/>
              <a:t>Good</a:t>
            </a:r>
            <a:r>
              <a:rPr lang="en-GB" dirty="0" smtClean="0"/>
              <a:t> things</a:t>
            </a:r>
          </a:p>
          <a:p>
            <a:r>
              <a:rPr lang="en-GB" b="1" dirty="0" smtClean="0"/>
              <a:t>Bad</a:t>
            </a:r>
            <a:r>
              <a:rPr lang="en-GB" dirty="0" smtClean="0"/>
              <a:t> things</a:t>
            </a:r>
          </a:p>
          <a:p>
            <a:r>
              <a:rPr lang="en-GB" b="1" dirty="0" smtClean="0"/>
              <a:t>Recommendation/Rating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72606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/>
          <a:lstStyle/>
          <a:p>
            <a:r>
              <a:rPr lang="en-GB" dirty="0" smtClean="0"/>
              <a:t>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3429000"/>
            <a:ext cx="7931224" cy="2913187"/>
          </a:xfrm>
        </p:spPr>
        <p:txBody>
          <a:bodyPr>
            <a:noAutofit/>
          </a:bodyPr>
          <a:lstStyle/>
          <a:p>
            <a:r>
              <a:rPr lang="en-GB" dirty="0" smtClean="0"/>
              <a:t>Watch the following </a:t>
            </a:r>
            <a:r>
              <a:rPr lang="en-GB" dirty="0" smtClean="0">
                <a:hlinkClick r:id="rId2" action="ppaction://hlinkfile"/>
              </a:rPr>
              <a:t>short film</a:t>
            </a:r>
            <a:r>
              <a:rPr lang="en-GB" dirty="0" smtClean="0"/>
              <a:t>.</a:t>
            </a:r>
          </a:p>
          <a:p>
            <a:r>
              <a:rPr lang="en-GB" dirty="0" smtClean="0"/>
              <a:t>Take note of things you </a:t>
            </a:r>
            <a:r>
              <a:rPr lang="en-GB" dirty="0" smtClean="0">
                <a:solidFill>
                  <a:srgbClr val="00B050"/>
                </a:solidFill>
              </a:rPr>
              <a:t>like</a:t>
            </a:r>
            <a:r>
              <a:rPr lang="en-GB" dirty="0" smtClean="0"/>
              <a:t> and </a:t>
            </a:r>
            <a:r>
              <a:rPr lang="en-GB" dirty="0" smtClean="0">
                <a:solidFill>
                  <a:srgbClr val="FF0000"/>
                </a:solidFill>
              </a:rPr>
              <a:t>dislike</a:t>
            </a:r>
            <a:r>
              <a:rPr lang="en-GB" dirty="0" smtClean="0"/>
              <a:t> while watching.</a:t>
            </a:r>
          </a:p>
          <a:p>
            <a:r>
              <a:rPr lang="en-GB" dirty="0" smtClean="0"/>
              <a:t>You will then write a brief review of the film, using the codes and conventions discussed today.</a:t>
            </a:r>
            <a:endParaRPr lang="en-GB" dirty="0"/>
          </a:p>
        </p:txBody>
      </p:sp>
      <p:pic>
        <p:nvPicPr>
          <p:cNvPr id="1026" name="Picture 2" descr="http://www.fb.ro/uploads/2010/12/oktapod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692696"/>
            <a:ext cx="4953000" cy="2800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82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fb.ro/uploads/2010/12/oktapod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77438"/>
            <a:ext cx="2083151" cy="1177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394930" y="116632"/>
            <a:ext cx="282514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OKTAPODI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1475" y="772137"/>
            <a:ext cx="2679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Two VERY determined octopi!</a:t>
            </a:r>
            <a:endParaRPr lang="en-GB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545726" y="1618247"/>
            <a:ext cx="334079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Oktapodi</a:t>
            </a:r>
            <a:r>
              <a:rPr lang="en-GB" dirty="0" smtClean="0"/>
              <a:t> is, at only 2 and a half minutes long, a great short animated by French animation studio </a:t>
            </a:r>
            <a:r>
              <a:rPr lang="en-GB" dirty="0" err="1" smtClean="0"/>
              <a:t>Gobelin</a:t>
            </a:r>
            <a:r>
              <a:rPr lang="en-GB" dirty="0" smtClean="0"/>
              <a:t>. It is about…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There are many amazing things about this film, such as…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However, the film fell short in a few areas. For example,…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Overall, I think that this film is… I recommend this film to…..because….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2426684" y="116632"/>
            <a:ext cx="4896544" cy="67413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187624" y="122428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-90518" y="587471"/>
            <a:ext cx="2485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catchy sentence to summarize film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10607" y="191683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76365" y="316283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Good things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656688" y="429309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Bad things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351113" y="5219233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Recommendation/rating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7547698" y="725970"/>
            <a:ext cx="848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picture</a:t>
            </a:r>
            <a:endParaRPr lang="en-GB" dirty="0"/>
          </a:p>
        </p:txBody>
      </p:sp>
      <p:cxnSp>
        <p:nvCxnSpPr>
          <p:cNvPr id="17" name="Straight Arrow Connector 16"/>
          <p:cNvCxnSpPr>
            <a:stCxn id="3" idx="3"/>
          </p:cNvCxnSpPr>
          <p:nvPr/>
        </p:nvCxnSpPr>
        <p:spPr>
          <a:xfrm>
            <a:off x="1799692" y="307094"/>
            <a:ext cx="900100" cy="1327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677969" y="1028950"/>
            <a:ext cx="900100" cy="1327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952092" y="2141900"/>
            <a:ext cx="900100" cy="1327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839349" y="3334017"/>
            <a:ext cx="900100" cy="1327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754507" y="4411410"/>
            <a:ext cx="900100" cy="1327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645626" y="5542398"/>
            <a:ext cx="900100" cy="1327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7182290" y="1101099"/>
            <a:ext cx="789659" cy="1327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300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Swap reviews with a partner.</a:t>
            </a:r>
          </a:p>
          <a:p>
            <a:r>
              <a:rPr lang="en-GB" dirty="0" smtClean="0"/>
              <a:t>Using the checklist of codes and conventions recorded this lesson, give a mark out of 9, for each element that you see included. </a:t>
            </a:r>
          </a:p>
          <a:p>
            <a:r>
              <a:rPr lang="en-GB" dirty="0" smtClean="0"/>
              <a:t>Give a written comment on one thing your partner did well and one thing they need to improve on for next time.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20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</TotalTime>
  <Words>234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Media Unit</vt:lpstr>
      <vt:lpstr>Lesson Objective</vt:lpstr>
      <vt:lpstr>Starter</vt:lpstr>
      <vt:lpstr>Task</vt:lpstr>
      <vt:lpstr>Film Reviews: Codes and Conventions</vt:lpstr>
      <vt:lpstr>Practice</vt:lpstr>
      <vt:lpstr>PowerPoint Presentation</vt:lpstr>
      <vt:lpstr>Plenary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Unit</dc:title>
  <dc:creator>krista carson</dc:creator>
  <cp:lastModifiedBy>Krista Carson</cp:lastModifiedBy>
  <cp:revision>25</cp:revision>
  <cp:lastPrinted>2011-04-28T09:18:14Z</cp:lastPrinted>
  <dcterms:created xsi:type="dcterms:W3CDTF">2011-03-28T11:33:33Z</dcterms:created>
  <dcterms:modified xsi:type="dcterms:W3CDTF">2013-03-20T14:45:08Z</dcterms:modified>
</cp:coreProperties>
</file>